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28"/>
  </p:notesMasterIdLst>
  <p:sldIdLst>
    <p:sldId id="256" r:id="rId3"/>
    <p:sldId id="257" r:id="rId4"/>
    <p:sldId id="258" r:id="rId5"/>
    <p:sldId id="25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7" r:id="rId23"/>
    <p:sldId id="328" r:id="rId24"/>
    <p:sldId id="326" r:id="rId25"/>
    <p:sldId id="263" r:id="rId26"/>
    <p:sldId id="265" r:id="rId27"/>
  </p:sldIdLst>
  <p:sldSz cx="18288000" cy="10287000"/>
  <p:notesSz cx="18288000" cy="10287000"/>
  <p:embeddedFontLst>
    <p:embeddedFont>
      <p:font typeface="Calibri" panose="020F0502020204030204" pitchFamily="34" charset="0"/>
      <p:regular r:id="rId29"/>
      <p:bold r:id="rId30"/>
      <p:italic r:id="rId31"/>
      <p:boldItalic r:id="rId32"/>
    </p:embeddedFont>
    <p:embeddedFont>
      <p:font typeface="Helvetica Neue" panose="020B0604020202020204" charset="0"/>
      <p:regular r:id="rId33"/>
      <p:bold r:id="rId34"/>
      <p:italic r:id="rId35"/>
      <p:boldItalic r:id="rId36"/>
    </p:embeddedFont>
    <p:embeddedFont>
      <p:font typeface="Microsoft Sans Serif" panose="020B0604020202020204" pitchFamily="34" charset="0"/>
      <p:regular r:id="rId37"/>
    </p:embeddedFont>
    <p:embeddedFont>
      <p:font typeface="Tahoma" panose="020B0604030504040204" pitchFamily="3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iXsE3ZAhbinuL+k/EXRooBohm9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B5247D-E240-4482-AE46-38A2AC8E365C}" v="61" dt="2023-04-19T09:59:20.3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38" autoAdjust="0"/>
    <p:restoredTop sz="94660"/>
  </p:normalViewPr>
  <p:slideViewPr>
    <p:cSldViewPr snapToGrid="0">
      <p:cViewPr varScale="1">
        <p:scale>
          <a:sx n="58" d="100"/>
          <a:sy n="58" d="100"/>
        </p:scale>
        <p:origin x="125" y="5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6.xml"/><Relationship Id="rId51"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presProps" Target="presProps.xml"/><Relationship Id="rId20"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ienka Marian" userId="d535e67f-eb73-4702-ae53-67bc05435d18" providerId="ADAL" clId="{57B5247D-E240-4482-AE46-38A2AC8E365C}"/>
    <pc:docChg chg="undo custSel addSld delSld modSld sldOrd">
      <pc:chgData name="Holienka Marian" userId="d535e67f-eb73-4702-ae53-67bc05435d18" providerId="ADAL" clId="{57B5247D-E240-4482-AE46-38A2AC8E365C}" dt="2023-04-19T09:59:30.092" v="768" actId="1076"/>
      <pc:docMkLst>
        <pc:docMk/>
      </pc:docMkLst>
      <pc:sldChg chg="modSp mod">
        <pc:chgData name="Holienka Marian" userId="d535e67f-eb73-4702-ae53-67bc05435d18" providerId="ADAL" clId="{57B5247D-E240-4482-AE46-38A2AC8E365C}" dt="2023-04-14T22:05:04.072" v="193" actId="2711"/>
        <pc:sldMkLst>
          <pc:docMk/>
          <pc:sldMk cId="0" sldId="257"/>
        </pc:sldMkLst>
        <pc:spChg chg="mod">
          <ac:chgData name="Holienka Marian" userId="d535e67f-eb73-4702-ae53-67bc05435d18" providerId="ADAL" clId="{57B5247D-E240-4482-AE46-38A2AC8E365C}" dt="2023-04-14T22:01:15.178" v="16" actId="20577"/>
          <ac:spMkLst>
            <pc:docMk/>
            <pc:sldMk cId="0" sldId="257"/>
            <ac:spMk id="121" creationId="{00000000-0000-0000-0000-000000000000}"/>
          </ac:spMkLst>
        </pc:spChg>
        <pc:spChg chg="mod">
          <ac:chgData name="Holienka Marian" userId="d535e67f-eb73-4702-ae53-67bc05435d18" providerId="ADAL" clId="{57B5247D-E240-4482-AE46-38A2AC8E365C}" dt="2023-04-14T22:05:04.072" v="193" actId="2711"/>
          <ac:spMkLst>
            <pc:docMk/>
            <pc:sldMk cId="0" sldId="257"/>
            <ac:spMk id="122" creationId="{00000000-0000-0000-0000-000000000000}"/>
          </ac:spMkLst>
        </pc:spChg>
        <pc:spChg chg="mod">
          <ac:chgData name="Holienka Marian" userId="d535e67f-eb73-4702-ae53-67bc05435d18" providerId="ADAL" clId="{57B5247D-E240-4482-AE46-38A2AC8E365C}" dt="2023-04-14T22:02:52.919" v="119" actId="1076"/>
          <ac:spMkLst>
            <pc:docMk/>
            <pc:sldMk cId="0" sldId="257"/>
            <ac:spMk id="128" creationId="{00000000-0000-0000-0000-000000000000}"/>
          </ac:spMkLst>
        </pc:spChg>
        <pc:spChg chg="mod">
          <ac:chgData name="Holienka Marian" userId="d535e67f-eb73-4702-ae53-67bc05435d18" providerId="ADAL" clId="{57B5247D-E240-4482-AE46-38A2AC8E365C}" dt="2023-04-14T22:02:37.971" v="118" actId="20577"/>
          <ac:spMkLst>
            <pc:docMk/>
            <pc:sldMk cId="0" sldId="257"/>
            <ac:spMk id="131" creationId="{00000000-0000-0000-0000-000000000000}"/>
          </ac:spMkLst>
        </pc:spChg>
        <pc:spChg chg="mod">
          <ac:chgData name="Holienka Marian" userId="d535e67f-eb73-4702-ae53-67bc05435d18" providerId="ADAL" clId="{57B5247D-E240-4482-AE46-38A2AC8E365C}" dt="2023-04-14T22:03:55.705" v="191" actId="20577"/>
          <ac:spMkLst>
            <pc:docMk/>
            <pc:sldMk cId="0" sldId="257"/>
            <ac:spMk id="134" creationId="{00000000-0000-0000-0000-000000000000}"/>
          </ac:spMkLst>
        </pc:spChg>
      </pc:sldChg>
      <pc:sldChg chg="modSp mod">
        <pc:chgData name="Holienka Marian" userId="d535e67f-eb73-4702-ae53-67bc05435d18" providerId="ADAL" clId="{57B5247D-E240-4482-AE46-38A2AC8E365C}" dt="2023-04-14T22:06:16.550" v="208" actId="12"/>
        <pc:sldMkLst>
          <pc:docMk/>
          <pc:sldMk cId="0" sldId="258"/>
        </pc:sldMkLst>
        <pc:spChg chg="mod">
          <ac:chgData name="Holienka Marian" userId="d535e67f-eb73-4702-ae53-67bc05435d18" providerId="ADAL" clId="{57B5247D-E240-4482-AE46-38A2AC8E365C}" dt="2023-04-14T22:05:57.469" v="200" actId="12"/>
          <ac:spMkLst>
            <pc:docMk/>
            <pc:sldMk cId="0" sldId="258"/>
            <ac:spMk id="142" creationId="{00000000-0000-0000-0000-000000000000}"/>
          </ac:spMkLst>
        </pc:spChg>
        <pc:spChg chg="mod">
          <ac:chgData name="Holienka Marian" userId="d535e67f-eb73-4702-ae53-67bc05435d18" providerId="ADAL" clId="{57B5247D-E240-4482-AE46-38A2AC8E365C}" dt="2023-04-14T22:05:19.084" v="194" actId="2711"/>
          <ac:spMkLst>
            <pc:docMk/>
            <pc:sldMk cId="0" sldId="258"/>
            <ac:spMk id="143" creationId="{00000000-0000-0000-0000-000000000000}"/>
          </ac:spMkLst>
        </pc:spChg>
        <pc:spChg chg="mod">
          <ac:chgData name="Holienka Marian" userId="d535e67f-eb73-4702-ae53-67bc05435d18" providerId="ADAL" clId="{57B5247D-E240-4482-AE46-38A2AC8E365C}" dt="2023-04-14T22:06:09.085" v="205" actId="12"/>
          <ac:spMkLst>
            <pc:docMk/>
            <pc:sldMk cId="0" sldId="258"/>
            <ac:spMk id="145" creationId="{00000000-0000-0000-0000-000000000000}"/>
          </ac:spMkLst>
        </pc:spChg>
        <pc:spChg chg="mod">
          <ac:chgData name="Holienka Marian" userId="d535e67f-eb73-4702-ae53-67bc05435d18" providerId="ADAL" clId="{57B5247D-E240-4482-AE46-38A2AC8E365C}" dt="2023-04-14T22:06:01.357" v="201" actId="20577"/>
          <ac:spMkLst>
            <pc:docMk/>
            <pc:sldMk cId="0" sldId="258"/>
            <ac:spMk id="146" creationId="{00000000-0000-0000-0000-000000000000}"/>
          </ac:spMkLst>
        </pc:spChg>
        <pc:spChg chg="mod">
          <ac:chgData name="Holienka Marian" userId="d535e67f-eb73-4702-ae53-67bc05435d18" providerId="ADAL" clId="{57B5247D-E240-4482-AE46-38A2AC8E365C}" dt="2023-04-14T22:06:16.550" v="208" actId="12"/>
          <ac:spMkLst>
            <pc:docMk/>
            <pc:sldMk cId="0" sldId="258"/>
            <ac:spMk id="148" creationId="{00000000-0000-0000-0000-000000000000}"/>
          </ac:spMkLst>
        </pc:spChg>
        <pc:spChg chg="mod">
          <ac:chgData name="Holienka Marian" userId="d535e67f-eb73-4702-ae53-67bc05435d18" providerId="ADAL" clId="{57B5247D-E240-4482-AE46-38A2AC8E365C}" dt="2023-04-14T22:06:12.939" v="206" actId="6549"/>
          <ac:spMkLst>
            <pc:docMk/>
            <pc:sldMk cId="0" sldId="258"/>
            <ac:spMk id="149" creationId="{00000000-0000-0000-0000-000000000000}"/>
          </ac:spMkLst>
        </pc:spChg>
      </pc:sldChg>
      <pc:sldChg chg="delSp modSp add mod">
        <pc:chgData name="Holienka Marian" userId="d535e67f-eb73-4702-ae53-67bc05435d18" providerId="ADAL" clId="{57B5247D-E240-4482-AE46-38A2AC8E365C}" dt="2023-04-14T22:09:01.207" v="214" actId="478"/>
        <pc:sldMkLst>
          <pc:docMk/>
          <pc:sldMk cId="0" sldId="259"/>
        </pc:sldMkLst>
        <pc:spChg chg="mod">
          <ac:chgData name="Holienka Marian" userId="d535e67f-eb73-4702-ae53-67bc05435d18" providerId="ADAL" clId="{57B5247D-E240-4482-AE46-38A2AC8E365C}" dt="2023-04-14T22:08:36.923" v="212" actId="14100"/>
          <ac:spMkLst>
            <pc:docMk/>
            <pc:sldMk cId="0" sldId="259"/>
            <ac:spMk id="158" creationId="{00000000-0000-0000-0000-000000000000}"/>
          </ac:spMkLst>
        </pc:spChg>
        <pc:spChg chg="mod">
          <ac:chgData name="Holienka Marian" userId="d535e67f-eb73-4702-ae53-67bc05435d18" providerId="ADAL" clId="{57B5247D-E240-4482-AE46-38A2AC8E365C}" dt="2023-04-14T22:08:52.988" v="213"/>
          <ac:spMkLst>
            <pc:docMk/>
            <pc:sldMk cId="0" sldId="259"/>
            <ac:spMk id="159" creationId="{00000000-0000-0000-0000-000000000000}"/>
          </ac:spMkLst>
        </pc:spChg>
        <pc:picChg chg="del">
          <ac:chgData name="Holienka Marian" userId="d535e67f-eb73-4702-ae53-67bc05435d18" providerId="ADAL" clId="{57B5247D-E240-4482-AE46-38A2AC8E365C}" dt="2023-04-14T22:09:01.207" v="214" actId="478"/>
          <ac:picMkLst>
            <pc:docMk/>
            <pc:sldMk cId="0" sldId="259"/>
            <ac:picMk id="160" creationId="{00000000-0000-0000-0000-000000000000}"/>
          </ac:picMkLst>
        </pc:picChg>
      </pc:sldChg>
      <pc:sldChg chg="modSp mod">
        <pc:chgData name="Holienka Marian" userId="d535e67f-eb73-4702-ae53-67bc05435d18" providerId="ADAL" clId="{57B5247D-E240-4482-AE46-38A2AC8E365C}" dt="2023-04-14T22:26:58.928" v="455" actId="20577"/>
        <pc:sldMkLst>
          <pc:docMk/>
          <pc:sldMk cId="0" sldId="263"/>
        </pc:sldMkLst>
        <pc:spChg chg="mod">
          <ac:chgData name="Holienka Marian" userId="d535e67f-eb73-4702-ae53-67bc05435d18" providerId="ADAL" clId="{57B5247D-E240-4482-AE46-38A2AC8E365C}" dt="2023-04-14T22:26:39.029" v="446" actId="20577"/>
          <ac:spMkLst>
            <pc:docMk/>
            <pc:sldMk cId="0" sldId="263"/>
            <ac:spMk id="2" creationId="{ED910D7B-3679-473C-FC22-2F2FA0D92872}"/>
          </ac:spMkLst>
        </pc:spChg>
        <pc:spChg chg="mod">
          <ac:chgData name="Holienka Marian" userId="d535e67f-eb73-4702-ae53-67bc05435d18" providerId="ADAL" clId="{57B5247D-E240-4482-AE46-38A2AC8E365C}" dt="2023-04-14T22:26:58.928" v="455" actId="20577"/>
          <ac:spMkLst>
            <pc:docMk/>
            <pc:sldMk cId="0" sldId="263"/>
            <ac:spMk id="3" creationId="{7CC67004-43E3-A9FE-2313-53F0F5E9548B}"/>
          </ac:spMkLst>
        </pc:spChg>
        <pc:spChg chg="mod">
          <ac:chgData name="Holienka Marian" userId="d535e67f-eb73-4702-ae53-67bc05435d18" providerId="ADAL" clId="{57B5247D-E240-4482-AE46-38A2AC8E365C}" dt="2023-04-14T22:26:08.768" v="423" actId="113"/>
          <ac:spMkLst>
            <pc:docMk/>
            <pc:sldMk cId="0" sldId="263"/>
            <ac:spMk id="211" creationId="{00000000-0000-0000-0000-000000000000}"/>
          </ac:spMkLst>
        </pc:spChg>
        <pc:spChg chg="mod">
          <ac:chgData name="Holienka Marian" userId="d535e67f-eb73-4702-ae53-67bc05435d18" providerId="ADAL" clId="{57B5247D-E240-4482-AE46-38A2AC8E365C}" dt="2023-04-14T22:26:08.768" v="423" actId="113"/>
          <ac:spMkLst>
            <pc:docMk/>
            <pc:sldMk cId="0" sldId="263"/>
            <ac:spMk id="213" creationId="{00000000-0000-0000-0000-000000000000}"/>
          </ac:spMkLst>
        </pc:spChg>
        <pc:spChg chg="mod">
          <ac:chgData name="Holienka Marian" userId="d535e67f-eb73-4702-ae53-67bc05435d18" providerId="ADAL" clId="{57B5247D-E240-4482-AE46-38A2AC8E365C}" dt="2023-04-14T22:26:44.254" v="447" actId="14100"/>
          <ac:spMkLst>
            <pc:docMk/>
            <pc:sldMk cId="0" sldId="263"/>
            <ac:spMk id="215" creationId="{00000000-0000-0000-0000-000000000000}"/>
          </ac:spMkLst>
        </pc:spChg>
        <pc:spChg chg="mod">
          <ac:chgData name="Holienka Marian" userId="d535e67f-eb73-4702-ae53-67bc05435d18" providerId="ADAL" clId="{57B5247D-E240-4482-AE46-38A2AC8E365C}" dt="2023-04-14T22:26:08.768" v="423" actId="113"/>
          <ac:spMkLst>
            <pc:docMk/>
            <pc:sldMk cId="0" sldId="263"/>
            <ac:spMk id="217" creationId="{00000000-0000-0000-0000-000000000000}"/>
          </ac:spMkLst>
        </pc:spChg>
      </pc:sldChg>
      <pc:sldChg chg="del">
        <pc:chgData name="Holienka Marian" userId="d535e67f-eb73-4702-ae53-67bc05435d18" providerId="ADAL" clId="{57B5247D-E240-4482-AE46-38A2AC8E365C}" dt="2023-04-14T22:09:09.431" v="215" actId="47"/>
        <pc:sldMkLst>
          <pc:docMk/>
          <pc:sldMk cId="1104413205" sldId="267"/>
        </pc:sldMkLst>
      </pc:sldChg>
      <pc:sldChg chg="del">
        <pc:chgData name="Holienka Marian" userId="d535e67f-eb73-4702-ae53-67bc05435d18" providerId="ADAL" clId="{57B5247D-E240-4482-AE46-38A2AC8E365C}" dt="2023-04-14T22:12:54.642" v="275" actId="47"/>
        <pc:sldMkLst>
          <pc:docMk/>
          <pc:sldMk cId="1220004863" sldId="275"/>
        </pc:sldMkLst>
      </pc:sldChg>
      <pc:sldChg chg="del">
        <pc:chgData name="Holienka Marian" userId="d535e67f-eb73-4702-ae53-67bc05435d18" providerId="ADAL" clId="{57B5247D-E240-4482-AE46-38A2AC8E365C}" dt="2023-04-14T22:14:38.145" v="289" actId="47"/>
        <pc:sldMkLst>
          <pc:docMk/>
          <pc:sldMk cId="1224725106" sldId="276"/>
        </pc:sldMkLst>
      </pc:sldChg>
      <pc:sldChg chg="del">
        <pc:chgData name="Holienka Marian" userId="d535e67f-eb73-4702-ae53-67bc05435d18" providerId="ADAL" clId="{57B5247D-E240-4482-AE46-38A2AC8E365C}" dt="2023-04-14T22:29:48.468" v="502" actId="47"/>
        <pc:sldMkLst>
          <pc:docMk/>
          <pc:sldMk cId="3326523155" sldId="291"/>
        </pc:sldMkLst>
      </pc:sldChg>
      <pc:sldChg chg="del">
        <pc:chgData name="Holienka Marian" userId="d535e67f-eb73-4702-ae53-67bc05435d18" providerId="ADAL" clId="{57B5247D-E240-4482-AE46-38A2AC8E365C}" dt="2023-04-14T22:31:53.848" v="532" actId="47"/>
        <pc:sldMkLst>
          <pc:docMk/>
          <pc:sldMk cId="2477743748" sldId="292"/>
        </pc:sldMkLst>
      </pc:sldChg>
      <pc:sldChg chg="del">
        <pc:chgData name="Holienka Marian" userId="d535e67f-eb73-4702-ae53-67bc05435d18" providerId="ADAL" clId="{57B5247D-E240-4482-AE46-38A2AC8E365C}" dt="2023-04-14T22:35:03.387" v="601" actId="47"/>
        <pc:sldMkLst>
          <pc:docMk/>
          <pc:sldMk cId="2466946602" sldId="293"/>
        </pc:sldMkLst>
      </pc:sldChg>
      <pc:sldChg chg="modSp del mod">
        <pc:chgData name="Holienka Marian" userId="d535e67f-eb73-4702-ae53-67bc05435d18" providerId="ADAL" clId="{57B5247D-E240-4482-AE46-38A2AC8E365C}" dt="2023-04-14T22:38:01.401" v="651" actId="47"/>
        <pc:sldMkLst>
          <pc:docMk/>
          <pc:sldMk cId="68320431" sldId="294"/>
        </pc:sldMkLst>
        <pc:spChg chg="mod">
          <ac:chgData name="Holienka Marian" userId="d535e67f-eb73-4702-ae53-67bc05435d18" providerId="ADAL" clId="{57B5247D-E240-4482-AE46-38A2AC8E365C}" dt="2023-04-14T22:35:39.275" v="603" actId="1076"/>
          <ac:spMkLst>
            <pc:docMk/>
            <pc:sldMk cId="68320431" sldId="294"/>
            <ac:spMk id="159" creationId="{00000000-0000-0000-0000-000000000000}"/>
          </ac:spMkLst>
        </pc:spChg>
      </pc:sldChg>
      <pc:sldChg chg="del">
        <pc:chgData name="Holienka Marian" userId="d535e67f-eb73-4702-ae53-67bc05435d18" providerId="ADAL" clId="{57B5247D-E240-4482-AE46-38A2AC8E365C}" dt="2023-04-14T22:42:33.394" v="702" actId="47"/>
        <pc:sldMkLst>
          <pc:docMk/>
          <pc:sldMk cId="3074260316" sldId="295"/>
        </pc:sldMkLst>
      </pc:sldChg>
      <pc:sldChg chg="del">
        <pc:chgData name="Holienka Marian" userId="d535e67f-eb73-4702-ae53-67bc05435d18" providerId="ADAL" clId="{57B5247D-E240-4482-AE46-38A2AC8E365C}" dt="2023-04-14T22:44:31.248" v="753" actId="47"/>
        <pc:sldMkLst>
          <pc:docMk/>
          <pc:sldMk cId="1772710582" sldId="296"/>
        </pc:sldMkLst>
      </pc:sldChg>
      <pc:sldChg chg="del">
        <pc:chgData name="Holienka Marian" userId="d535e67f-eb73-4702-ae53-67bc05435d18" providerId="ADAL" clId="{57B5247D-E240-4482-AE46-38A2AC8E365C}" dt="2023-04-14T22:15:25.036" v="293" actId="47"/>
        <pc:sldMkLst>
          <pc:docMk/>
          <pc:sldMk cId="870232204" sldId="300"/>
        </pc:sldMkLst>
      </pc:sldChg>
      <pc:sldChg chg="del">
        <pc:chgData name="Holienka Marian" userId="d535e67f-eb73-4702-ae53-67bc05435d18" providerId="ADAL" clId="{57B5247D-E240-4482-AE46-38A2AC8E365C}" dt="2023-04-14T22:16:10.376" v="309" actId="47"/>
        <pc:sldMkLst>
          <pc:docMk/>
          <pc:sldMk cId="2880756186" sldId="301"/>
        </pc:sldMkLst>
      </pc:sldChg>
      <pc:sldChg chg="del">
        <pc:chgData name="Holienka Marian" userId="d535e67f-eb73-4702-ae53-67bc05435d18" providerId="ADAL" clId="{57B5247D-E240-4482-AE46-38A2AC8E365C}" dt="2023-04-14T22:17:19.833" v="320" actId="47"/>
        <pc:sldMkLst>
          <pc:docMk/>
          <pc:sldMk cId="1622786115" sldId="302"/>
        </pc:sldMkLst>
      </pc:sldChg>
      <pc:sldChg chg="del">
        <pc:chgData name="Holienka Marian" userId="d535e67f-eb73-4702-ae53-67bc05435d18" providerId="ADAL" clId="{57B5247D-E240-4482-AE46-38A2AC8E365C}" dt="2023-04-14T22:20:17.819" v="350" actId="47"/>
        <pc:sldMkLst>
          <pc:docMk/>
          <pc:sldMk cId="529847147" sldId="303"/>
        </pc:sldMkLst>
      </pc:sldChg>
      <pc:sldChg chg="del">
        <pc:chgData name="Holienka Marian" userId="d535e67f-eb73-4702-ae53-67bc05435d18" providerId="ADAL" clId="{57B5247D-E240-4482-AE46-38A2AC8E365C}" dt="2023-04-14T22:22:29.639" v="382" actId="47"/>
        <pc:sldMkLst>
          <pc:docMk/>
          <pc:sldMk cId="4001769584" sldId="304"/>
        </pc:sldMkLst>
      </pc:sldChg>
      <pc:sldChg chg="del">
        <pc:chgData name="Holienka Marian" userId="d535e67f-eb73-4702-ae53-67bc05435d18" providerId="ADAL" clId="{57B5247D-E240-4482-AE46-38A2AC8E365C}" dt="2023-04-14T22:24:29.532" v="415" actId="47"/>
        <pc:sldMkLst>
          <pc:docMk/>
          <pc:sldMk cId="2357051777" sldId="305"/>
        </pc:sldMkLst>
      </pc:sldChg>
      <pc:sldChg chg="del">
        <pc:chgData name="Holienka Marian" userId="d535e67f-eb73-4702-ae53-67bc05435d18" providerId="ADAL" clId="{57B5247D-E240-4482-AE46-38A2AC8E365C}" dt="2023-04-14T22:25:09.916" v="419" actId="47"/>
        <pc:sldMkLst>
          <pc:docMk/>
          <pc:sldMk cId="43163035" sldId="306"/>
        </pc:sldMkLst>
      </pc:sldChg>
      <pc:sldChg chg="del">
        <pc:chgData name="Holienka Marian" userId="d535e67f-eb73-4702-ae53-67bc05435d18" providerId="ADAL" clId="{57B5247D-E240-4482-AE46-38A2AC8E365C}" dt="2023-04-14T22:40:02.511" v="676" actId="47"/>
        <pc:sldMkLst>
          <pc:docMk/>
          <pc:sldMk cId="1176513460" sldId="308"/>
        </pc:sldMkLst>
      </pc:sldChg>
      <pc:sldChg chg="add ord modNotes">
        <pc:chgData name="Holienka Marian" userId="d535e67f-eb73-4702-ae53-67bc05435d18" providerId="ADAL" clId="{57B5247D-E240-4482-AE46-38A2AC8E365C}" dt="2023-04-14T22:27:20.918" v="457"/>
        <pc:sldMkLst>
          <pc:docMk/>
          <pc:sldMk cId="4264589973" sldId="309"/>
        </pc:sldMkLst>
      </pc:sldChg>
      <pc:sldChg chg="delSp modSp add mod">
        <pc:chgData name="Holienka Marian" userId="d535e67f-eb73-4702-ae53-67bc05435d18" providerId="ADAL" clId="{57B5247D-E240-4482-AE46-38A2AC8E365C}" dt="2023-04-14T22:10:49.826" v="235" actId="20577"/>
        <pc:sldMkLst>
          <pc:docMk/>
          <pc:sldMk cId="2950095292" sldId="310"/>
        </pc:sldMkLst>
        <pc:spChg chg="mod">
          <ac:chgData name="Holienka Marian" userId="d535e67f-eb73-4702-ae53-67bc05435d18" providerId="ADAL" clId="{57B5247D-E240-4482-AE46-38A2AC8E365C}" dt="2023-04-14T22:09:55.957" v="219" actId="20577"/>
          <ac:spMkLst>
            <pc:docMk/>
            <pc:sldMk cId="2950095292" sldId="310"/>
            <ac:spMk id="158" creationId="{00000000-0000-0000-0000-000000000000}"/>
          </ac:spMkLst>
        </pc:spChg>
        <pc:spChg chg="mod">
          <ac:chgData name="Holienka Marian" userId="d535e67f-eb73-4702-ae53-67bc05435d18" providerId="ADAL" clId="{57B5247D-E240-4482-AE46-38A2AC8E365C}" dt="2023-04-14T22:10:49.826" v="235" actId="20577"/>
          <ac:spMkLst>
            <pc:docMk/>
            <pc:sldMk cId="2950095292" sldId="310"/>
            <ac:spMk id="159" creationId="{00000000-0000-0000-0000-000000000000}"/>
          </ac:spMkLst>
        </pc:spChg>
        <pc:picChg chg="del">
          <ac:chgData name="Holienka Marian" userId="d535e67f-eb73-4702-ae53-67bc05435d18" providerId="ADAL" clId="{57B5247D-E240-4482-AE46-38A2AC8E365C}" dt="2023-04-14T22:10:00.362" v="220" actId="478"/>
          <ac:picMkLst>
            <pc:docMk/>
            <pc:sldMk cId="2950095292" sldId="310"/>
            <ac:picMk id="160" creationId="{00000000-0000-0000-0000-000000000000}"/>
          </ac:picMkLst>
        </pc:picChg>
      </pc:sldChg>
      <pc:sldChg chg="addSp delSp modSp add mod">
        <pc:chgData name="Holienka Marian" userId="d535e67f-eb73-4702-ae53-67bc05435d18" providerId="ADAL" clId="{57B5247D-E240-4482-AE46-38A2AC8E365C}" dt="2023-04-14T22:12:44.480" v="274" actId="20577"/>
        <pc:sldMkLst>
          <pc:docMk/>
          <pc:sldMk cId="580419289" sldId="311"/>
        </pc:sldMkLst>
        <pc:spChg chg="add del mod">
          <ac:chgData name="Holienka Marian" userId="d535e67f-eb73-4702-ae53-67bc05435d18" providerId="ADAL" clId="{57B5247D-E240-4482-AE46-38A2AC8E365C}" dt="2023-04-14T22:12:44.480" v="274" actId="20577"/>
          <ac:spMkLst>
            <pc:docMk/>
            <pc:sldMk cId="580419289" sldId="311"/>
            <ac:spMk id="159" creationId="{00000000-0000-0000-0000-000000000000}"/>
          </ac:spMkLst>
        </pc:spChg>
      </pc:sldChg>
      <pc:sldChg chg="delSp modSp add mod">
        <pc:chgData name="Holienka Marian" userId="d535e67f-eb73-4702-ae53-67bc05435d18" providerId="ADAL" clId="{57B5247D-E240-4482-AE46-38A2AC8E365C}" dt="2023-04-14T22:14:31.263" v="288" actId="20577"/>
        <pc:sldMkLst>
          <pc:docMk/>
          <pc:sldMk cId="1726013001" sldId="312"/>
        </pc:sldMkLst>
        <pc:spChg chg="mod">
          <ac:chgData name="Holienka Marian" userId="d535e67f-eb73-4702-ae53-67bc05435d18" providerId="ADAL" clId="{57B5247D-E240-4482-AE46-38A2AC8E365C}" dt="2023-04-14T22:13:44.061" v="279" actId="14100"/>
          <ac:spMkLst>
            <pc:docMk/>
            <pc:sldMk cId="1726013001" sldId="312"/>
            <ac:spMk id="158" creationId="{00000000-0000-0000-0000-000000000000}"/>
          </ac:spMkLst>
        </pc:spChg>
        <pc:spChg chg="mod">
          <ac:chgData name="Holienka Marian" userId="d535e67f-eb73-4702-ae53-67bc05435d18" providerId="ADAL" clId="{57B5247D-E240-4482-AE46-38A2AC8E365C}" dt="2023-04-14T22:14:31.263" v="288" actId="20577"/>
          <ac:spMkLst>
            <pc:docMk/>
            <pc:sldMk cId="1726013001" sldId="312"/>
            <ac:spMk id="159" creationId="{00000000-0000-0000-0000-000000000000}"/>
          </ac:spMkLst>
        </pc:spChg>
        <pc:picChg chg="del">
          <ac:chgData name="Holienka Marian" userId="d535e67f-eb73-4702-ae53-67bc05435d18" providerId="ADAL" clId="{57B5247D-E240-4482-AE46-38A2AC8E365C}" dt="2023-04-14T22:13:46.871" v="280" actId="478"/>
          <ac:picMkLst>
            <pc:docMk/>
            <pc:sldMk cId="1726013001" sldId="312"/>
            <ac:picMk id="160" creationId="{00000000-0000-0000-0000-000000000000}"/>
          </ac:picMkLst>
        </pc:picChg>
      </pc:sldChg>
      <pc:sldChg chg="modSp add mod">
        <pc:chgData name="Holienka Marian" userId="d535e67f-eb73-4702-ae53-67bc05435d18" providerId="ADAL" clId="{57B5247D-E240-4482-AE46-38A2AC8E365C}" dt="2023-04-14T22:15:21.723" v="292"/>
        <pc:sldMkLst>
          <pc:docMk/>
          <pc:sldMk cId="3599402507" sldId="313"/>
        </pc:sldMkLst>
        <pc:spChg chg="mod">
          <ac:chgData name="Holienka Marian" userId="d535e67f-eb73-4702-ae53-67bc05435d18" providerId="ADAL" clId="{57B5247D-E240-4482-AE46-38A2AC8E365C}" dt="2023-04-14T22:15:21.723" v="292"/>
          <ac:spMkLst>
            <pc:docMk/>
            <pc:sldMk cId="3599402507" sldId="313"/>
            <ac:spMk id="159" creationId="{00000000-0000-0000-0000-000000000000}"/>
          </ac:spMkLst>
        </pc:spChg>
      </pc:sldChg>
      <pc:sldChg chg="modSp add mod">
        <pc:chgData name="Holienka Marian" userId="d535e67f-eb73-4702-ae53-67bc05435d18" providerId="ADAL" clId="{57B5247D-E240-4482-AE46-38A2AC8E365C}" dt="2023-04-14T22:16:06.610" v="308" actId="20577"/>
        <pc:sldMkLst>
          <pc:docMk/>
          <pc:sldMk cId="3479623711" sldId="314"/>
        </pc:sldMkLst>
        <pc:spChg chg="mod">
          <ac:chgData name="Holienka Marian" userId="d535e67f-eb73-4702-ae53-67bc05435d18" providerId="ADAL" clId="{57B5247D-E240-4482-AE46-38A2AC8E365C}" dt="2023-04-14T22:16:06.610" v="308" actId="20577"/>
          <ac:spMkLst>
            <pc:docMk/>
            <pc:sldMk cId="3479623711" sldId="314"/>
            <ac:spMk id="159" creationId="{00000000-0000-0000-0000-000000000000}"/>
          </ac:spMkLst>
        </pc:spChg>
      </pc:sldChg>
      <pc:sldChg chg="modSp add mod">
        <pc:chgData name="Holienka Marian" userId="d535e67f-eb73-4702-ae53-67bc05435d18" providerId="ADAL" clId="{57B5247D-E240-4482-AE46-38A2AC8E365C}" dt="2023-04-14T22:17:13.772" v="319" actId="6549"/>
        <pc:sldMkLst>
          <pc:docMk/>
          <pc:sldMk cId="3354034392" sldId="315"/>
        </pc:sldMkLst>
        <pc:spChg chg="mod">
          <ac:chgData name="Holienka Marian" userId="d535e67f-eb73-4702-ae53-67bc05435d18" providerId="ADAL" clId="{57B5247D-E240-4482-AE46-38A2AC8E365C}" dt="2023-04-14T22:17:13.772" v="319" actId="6549"/>
          <ac:spMkLst>
            <pc:docMk/>
            <pc:sldMk cId="3354034392" sldId="315"/>
            <ac:spMk id="159" creationId="{00000000-0000-0000-0000-000000000000}"/>
          </ac:spMkLst>
        </pc:spChg>
      </pc:sldChg>
      <pc:sldChg chg="addSp delSp modSp add mod">
        <pc:chgData name="Holienka Marian" userId="d535e67f-eb73-4702-ae53-67bc05435d18" providerId="ADAL" clId="{57B5247D-E240-4482-AE46-38A2AC8E365C}" dt="2023-04-19T09:59:30.092" v="768" actId="1076"/>
        <pc:sldMkLst>
          <pc:docMk/>
          <pc:sldMk cId="1564608588" sldId="316"/>
        </pc:sldMkLst>
        <pc:spChg chg="add mod">
          <ac:chgData name="Holienka Marian" userId="d535e67f-eb73-4702-ae53-67bc05435d18" providerId="ADAL" clId="{57B5247D-E240-4482-AE46-38A2AC8E365C}" dt="2023-04-14T22:19:57.599" v="348" actId="1076"/>
          <ac:spMkLst>
            <pc:docMk/>
            <pc:sldMk cId="1564608588" sldId="316"/>
            <ac:spMk id="2" creationId="{69B04369-42C0-27D1-AF0C-BEFE4C9C5F33}"/>
          </ac:spMkLst>
        </pc:spChg>
        <pc:spChg chg="add mod">
          <ac:chgData name="Holienka Marian" userId="d535e67f-eb73-4702-ae53-67bc05435d18" providerId="ADAL" clId="{57B5247D-E240-4482-AE46-38A2AC8E365C}" dt="2023-04-14T22:19:57.599" v="348" actId="1076"/>
          <ac:spMkLst>
            <pc:docMk/>
            <pc:sldMk cId="1564608588" sldId="316"/>
            <ac:spMk id="3" creationId="{EA9C6F89-0B44-E6DA-9FA4-9D16378AD672}"/>
          </ac:spMkLst>
        </pc:spChg>
        <pc:spChg chg="add mod">
          <ac:chgData name="Holienka Marian" userId="d535e67f-eb73-4702-ae53-67bc05435d18" providerId="ADAL" clId="{57B5247D-E240-4482-AE46-38A2AC8E365C}" dt="2023-04-14T22:19:57.599" v="348" actId="1076"/>
          <ac:spMkLst>
            <pc:docMk/>
            <pc:sldMk cId="1564608588" sldId="316"/>
            <ac:spMk id="4" creationId="{CF5E9C46-20CB-D45F-F374-897EE313A74A}"/>
          </ac:spMkLst>
        </pc:spChg>
        <pc:spChg chg="add del mod">
          <ac:chgData name="Holienka Marian" userId="d535e67f-eb73-4702-ae53-67bc05435d18" providerId="ADAL" clId="{57B5247D-E240-4482-AE46-38A2AC8E365C}" dt="2023-04-14T22:18:59.662" v="335" actId="478"/>
          <ac:spMkLst>
            <pc:docMk/>
            <pc:sldMk cId="1564608588" sldId="316"/>
            <ac:spMk id="5" creationId="{E3B895A4-02F7-1763-4724-CAB1CE2FD9AA}"/>
          </ac:spMkLst>
        </pc:spChg>
        <pc:spChg chg="add mod">
          <ac:chgData name="Holienka Marian" userId="d535e67f-eb73-4702-ae53-67bc05435d18" providerId="ADAL" clId="{57B5247D-E240-4482-AE46-38A2AC8E365C}" dt="2023-04-19T09:58:30.031" v="755" actId="1076"/>
          <ac:spMkLst>
            <pc:docMk/>
            <pc:sldMk cId="1564608588" sldId="316"/>
            <ac:spMk id="5" creationId="{FDEEAE69-4F34-9282-FAB6-D5353ECC7E45}"/>
          </ac:spMkLst>
        </pc:spChg>
        <pc:spChg chg="add del mod">
          <ac:chgData name="Holienka Marian" userId="d535e67f-eb73-4702-ae53-67bc05435d18" providerId="ADAL" clId="{57B5247D-E240-4482-AE46-38A2AC8E365C}" dt="2023-04-14T22:19:00.971" v="336" actId="478"/>
          <ac:spMkLst>
            <pc:docMk/>
            <pc:sldMk cId="1564608588" sldId="316"/>
            <ac:spMk id="6" creationId="{0C249813-6967-A351-AAF9-4EF9895E5B54}"/>
          </ac:spMkLst>
        </pc:spChg>
        <pc:spChg chg="add mod">
          <ac:chgData name="Holienka Marian" userId="d535e67f-eb73-4702-ae53-67bc05435d18" providerId="ADAL" clId="{57B5247D-E240-4482-AE46-38A2AC8E365C}" dt="2023-04-19T09:58:38.522" v="757" actId="1076"/>
          <ac:spMkLst>
            <pc:docMk/>
            <pc:sldMk cId="1564608588" sldId="316"/>
            <ac:spMk id="6" creationId="{96FD802D-C6A9-A026-FE0E-408E0B926470}"/>
          </ac:spMkLst>
        </pc:spChg>
        <pc:spChg chg="add mod">
          <ac:chgData name="Holienka Marian" userId="d535e67f-eb73-4702-ae53-67bc05435d18" providerId="ADAL" clId="{57B5247D-E240-4482-AE46-38A2AC8E365C}" dt="2023-04-19T09:58:45.375" v="758"/>
          <ac:spMkLst>
            <pc:docMk/>
            <pc:sldMk cId="1564608588" sldId="316"/>
            <ac:spMk id="7" creationId="{1FBFCBD4-6E45-ED36-B29F-5896BA78E2EC}"/>
          </ac:spMkLst>
        </pc:spChg>
        <pc:spChg chg="add del mod">
          <ac:chgData name="Holienka Marian" userId="d535e67f-eb73-4702-ae53-67bc05435d18" providerId="ADAL" clId="{57B5247D-E240-4482-AE46-38A2AC8E365C}" dt="2023-04-14T22:19:01.706" v="337" actId="478"/>
          <ac:spMkLst>
            <pc:docMk/>
            <pc:sldMk cId="1564608588" sldId="316"/>
            <ac:spMk id="7" creationId="{25AF0032-179A-2DEC-7ACC-C4BE637B1EB7}"/>
          </ac:spMkLst>
        </pc:spChg>
        <pc:spChg chg="add mod">
          <ac:chgData name="Holienka Marian" userId="d535e67f-eb73-4702-ae53-67bc05435d18" providerId="ADAL" clId="{57B5247D-E240-4482-AE46-38A2AC8E365C}" dt="2023-04-19T09:58:56.461" v="760" actId="1076"/>
          <ac:spMkLst>
            <pc:docMk/>
            <pc:sldMk cId="1564608588" sldId="316"/>
            <ac:spMk id="8" creationId="{0F4FD5C6-5667-9ED2-7760-C12C2F0C0351}"/>
          </ac:spMkLst>
        </pc:spChg>
        <pc:spChg chg="add del mod">
          <ac:chgData name="Holienka Marian" userId="d535e67f-eb73-4702-ae53-67bc05435d18" providerId="ADAL" clId="{57B5247D-E240-4482-AE46-38A2AC8E365C}" dt="2023-04-14T22:19:02.991" v="338" actId="478"/>
          <ac:spMkLst>
            <pc:docMk/>
            <pc:sldMk cId="1564608588" sldId="316"/>
            <ac:spMk id="8" creationId="{8E127A9D-AFCC-D408-FEB8-54EFCBE4273B}"/>
          </ac:spMkLst>
        </pc:spChg>
        <pc:spChg chg="add del mod">
          <ac:chgData name="Holienka Marian" userId="d535e67f-eb73-4702-ae53-67bc05435d18" providerId="ADAL" clId="{57B5247D-E240-4482-AE46-38A2AC8E365C}" dt="2023-04-19T09:59:06.183" v="764"/>
          <ac:spMkLst>
            <pc:docMk/>
            <pc:sldMk cId="1564608588" sldId="316"/>
            <ac:spMk id="9" creationId="{04FCC87E-E02A-02A6-AC78-825862A843A3}"/>
          </ac:spMkLst>
        </pc:spChg>
        <pc:spChg chg="add del mod">
          <ac:chgData name="Holienka Marian" userId="d535e67f-eb73-4702-ae53-67bc05435d18" providerId="ADAL" clId="{57B5247D-E240-4482-AE46-38A2AC8E365C}" dt="2023-04-14T22:19:06.320" v="339" actId="478"/>
          <ac:spMkLst>
            <pc:docMk/>
            <pc:sldMk cId="1564608588" sldId="316"/>
            <ac:spMk id="9" creationId="{C927516B-FE2A-42E2-FFD1-74F7AEFD5E43}"/>
          </ac:spMkLst>
        </pc:spChg>
        <pc:spChg chg="add mod">
          <ac:chgData name="Holienka Marian" userId="d535e67f-eb73-4702-ae53-67bc05435d18" providerId="ADAL" clId="{57B5247D-E240-4482-AE46-38A2AC8E365C}" dt="2023-04-14T22:19:57.599" v="348" actId="1076"/>
          <ac:spMkLst>
            <pc:docMk/>
            <pc:sldMk cId="1564608588" sldId="316"/>
            <ac:spMk id="10" creationId="{C6A11DF3-A063-D040-70B7-CDBE9FAF75A9}"/>
          </ac:spMkLst>
        </pc:spChg>
        <pc:spChg chg="add del mod">
          <ac:chgData name="Holienka Marian" userId="d535e67f-eb73-4702-ae53-67bc05435d18" providerId="ADAL" clId="{57B5247D-E240-4482-AE46-38A2AC8E365C}" dt="2023-04-14T22:19:07.472" v="340" actId="478"/>
          <ac:spMkLst>
            <pc:docMk/>
            <pc:sldMk cId="1564608588" sldId="316"/>
            <ac:spMk id="11" creationId="{880F96CA-1557-6CB2-145E-032ED004FA17}"/>
          </ac:spMkLst>
        </pc:spChg>
        <pc:spChg chg="add mod">
          <ac:chgData name="Holienka Marian" userId="d535e67f-eb73-4702-ae53-67bc05435d18" providerId="ADAL" clId="{57B5247D-E240-4482-AE46-38A2AC8E365C}" dt="2023-04-19T09:59:18.005" v="766" actId="1076"/>
          <ac:spMkLst>
            <pc:docMk/>
            <pc:sldMk cId="1564608588" sldId="316"/>
            <ac:spMk id="11" creationId="{89FFAEA8-978D-A7A6-8BB2-6025D5473AD1}"/>
          </ac:spMkLst>
        </pc:spChg>
        <pc:spChg chg="add mod">
          <ac:chgData name="Holienka Marian" userId="d535e67f-eb73-4702-ae53-67bc05435d18" providerId="ADAL" clId="{57B5247D-E240-4482-AE46-38A2AC8E365C}" dt="2023-04-14T22:19:57.599" v="348" actId="1076"/>
          <ac:spMkLst>
            <pc:docMk/>
            <pc:sldMk cId="1564608588" sldId="316"/>
            <ac:spMk id="12" creationId="{AD56A74F-1936-EDB4-526F-4FBE6407C2EF}"/>
          </ac:spMkLst>
        </pc:spChg>
        <pc:spChg chg="add mod">
          <ac:chgData name="Holienka Marian" userId="d535e67f-eb73-4702-ae53-67bc05435d18" providerId="ADAL" clId="{57B5247D-E240-4482-AE46-38A2AC8E365C}" dt="2023-04-14T22:20:11.395" v="349" actId="1076"/>
          <ac:spMkLst>
            <pc:docMk/>
            <pc:sldMk cId="1564608588" sldId="316"/>
            <ac:spMk id="13" creationId="{CEF49DE3-ACE0-2B59-4406-8018FFB007A5}"/>
          </ac:spMkLst>
        </pc:spChg>
        <pc:spChg chg="add mod">
          <ac:chgData name="Holienka Marian" userId="d535e67f-eb73-4702-ae53-67bc05435d18" providerId="ADAL" clId="{57B5247D-E240-4482-AE46-38A2AC8E365C}" dt="2023-04-19T09:59:04.247" v="763" actId="1076"/>
          <ac:spMkLst>
            <pc:docMk/>
            <pc:sldMk cId="1564608588" sldId="316"/>
            <ac:spMk id="14" creationId="{72E96BB1-B3DB-64E0-9CFC-6B937228BF99}"/>
          </ac:spMkLst>
        </pc:spChg>
        <pc:spChg chg="add mod">
          <ac:chgData name="Holienka Marian" userId="d535e67f-eb73-4702-ae53-67bc05435d18" providerId="ADAL" clId="{57B5247D-E240-4482-AE46-38A2AC8E365C}" dt="2023-04-14T22:19:57.599" v="348" actId="1076"/>
          <ac:spMkLst>
            <pc:docMk/>
            <pc:sldMk cId="1564608588" sldId="316"/>
            <ac:spMk id="15" creationId="{65B919DA-5251-DFD9-AA21-513C456C296B}"/>
          </ac:spMkLst>
        </pc:spChg>
        <pc:spChg chg="add del mod">
          <ac:chgData name="Holienka Marian" userId="d535e67f-eb73-4702-ae53-67bc05435d18" providerId="ADAL" clId="{57B5247D-E240-4482-AE46-38A2AC8E365C}" dt="2023-04-14T22:19:57.599" v="348" actId="1076"/>
          <ac:spMkLst>
            <pc:docMk/>
            <pc:sldMk cId="1564608588" sldId="316"/>
            <ac:spMk id="16" creationId="{CB55FAAF-2601-F317-A3E1-C9C483EF7DDC}"/>
          </ac:spMkLst>
        </pc:spChg>
        <pc:spChg chg="add mod">
          <ac:chgData name="Holienka Marian" userId="d535e67f-eb73-4702-ae53-67bc05435d18" providerId="ADAL" clId="{57B5247D-E240-4482-AE46-38A2AC8E365C}" dt="2023-04-14T22:18:39.477" v="330" actId="1076"/>
          <ac:spMkLst>
            <pc:docMk/>
            <pc:sldMk cId="1564608588" sldId="316"/>
            <ac:spMk id="17" creationId="{47D51509-7B4E-1DC0-AB96-B62B73279256}"/>
          </ac:spMkLst>
        </pc:spChg>
        <pc:spChg chg="add mod">
          <ac:chgData name="Holienka Marian" userId="d535e67f-eb73-4702-ae53-67bc05435d18" providerId="ADAL" clId="{57B5247D-E240-4482-AE46-38A2AC8E365C}" dt="2023-04-14T22:19:57.599" v="348" actId="1076"/>
          <ac:spMkLst>
            <pc:docMk/>
            <pc:sldMk cId="1564608588" sldId="316"/>
            <ac:spMk id="18" creationId="{8132A62B-5EC2-538E-0350-0262EC7CB47B}"/>
          </ac:spMkLst>
        </pc:spChg>
        <pc:spChg chg="add mod">
          <ac:chgData name="Holienka Marian" userId="d535e67f-eb73-4702-ae53-67bc05435d18" providerId="ADAL" clId="{57B5247D-E240-4482-AE46-38A2AC8E365C}" dt="2023-04-14T22:19:57.599" v="348" actId="1076"/>
          <ac:spMkLst>
            <pc:docMk/>
            <pc:sldMk cId="1564608588" sldId="316"/>
            <ac:spMk id="19" creationId="{DA7A833D-B976-10C6-1B11-CF5D76930D63}"/>
          </ac:spMkLst>
        </pc:spChg>
        <pc:spChg chg="add mod">
          <ac:chgData name="Holienka Marian" userId="d535e67f-eb73-4702-ae53-67bc05435d18" providerId="ADAL" clId="{57B5247D-E240-4482-AE46-38A2AC8E365C}" dt="2023-04-14T22:19:57.599" v="348" actId="1076"/>
          <ac:spMkLst>
            <pc:docMk/>
            <pc:sldMk cId="1564608588" sldId="316"/>
            <ac:spMk id="20" creationId="{618171E1-5248-764C-5440-0AC77A0FB82E}"/>
          </ac:spMkLst>
        </pc:spChg>
        <pc:spChg chg="add mod">
          <ac:chgData name="Holienka Marian" userId="d535e67f-eb73-4702-ae53-67bc05435d18" providerId="ADAL" clId="{57B5247D-E240-4482-AE46-38A2AC8E365C}" dt="2023-04-14T22:19:57.599" v="348" actId="1076"/>
          <ac:spMkLst>
            <pc:docMk/>
            <pc:sldMk cId="1564608588" sldId="316"/>
            <ac:spMk id="21" creationId="{03D343FD-656D-C4FD-FB53-CDF97E79AEB8}"/>
          </ac:spMkLst>
        </pc:spChg>
        <pc:spChg chg="add mod">
          <ac:chgData name="Holienka Marian" userId="d535e67f-eb73-4702-ae53-67bc05435d18" providerId="ADAL" clId="{57B5247D-E240-4482-AE46-38A2AC8E365C}" dt="2023-04-14T22:19:57.599" v="348" actId="1076"/>
          <ac:spMkLst>
            <pc:docMk/>
            <pc:sldMk cId="1564608588" sldId="316"/>
            <ac:spMk id="22" creationId="{8DFC3740-097B-E5F3-5112-80560DC4F304}"/>
          </ac:spMkLst>
        </pc:spChg>
        <pc:spChg chg="add mod">
          <ac:chgData name="Holienka Marian" userId="d535e67f-eb73-4702-ae53-67bc05435d18" providerId="ADAL" clId="{57B5247D-E240-4482-AE46-38A2AC8E365C}" dt="2023-04-14T22:19:57.599" v="348" actId="1076"/>
          <ac:spMkLst>
            <pc:docMk/>
            <pc:sldMk cId="1564608588" sldId="316"/>
            <ac:spMk id="23" creationId="{C58C81EE-7FD5-A1A0-55EA-F08DF477F49D}"/>
          </ac:spMkLst>
        </pc:spChg>
        <pc:spChg chg="add mod">
          <ac:chgData name="Holienka Marian" userId="d535e67f-eb73-4702-ae53-67bc05435d18" providerId="ADAL" clId="{57B5247D-E240-4482-AE46-38A2AC8E365C}" dt="2023-04-19T09:59:30.092" v="768" actId="1076"/>
          <ac:spMkLst>
            <pc:docMk/>
            <pc:sldMk cId="1564608588" sldId="316"/>
            <ac:spMk id="24" creationId="{CE17CDE1-91E6-53FF-E69F-EB319667197C}"/>
          </ac:spMkLst>
        </pc:spChg>
        <pc:spChg chg="mod">
          <ac:chgData name="Holienka Marian" userId="d535e67f-eb73-4702-ae53-67bc05435d18" providerId="ADAL" clId="{57B5247D-E240-4482-AE46-38A2AC8E365C}" dt="2023-04-14T22:18:00.735" v="328" actId="6549"/>
          <ac:spMkLst>
            <pc:docMk/>
            <pc:sldMk cId="1564608588" sldId="316"/>
            <ac:spMk id="159" creationId="{00000000-0000-0000-0000-000000000000}"/>
          </ac:spMkLst>
        </pc:spChg>
      </pc:sldChg>
      <pc:sldChg chg="addSp modSp add mod">
        <pc:chgData name="Holienka Marian" userId="d535e67f-eb73-4702-ae53-67bc05435d18" providerId="ADAL" clId="{57B5247D-E240-4482-AE46-38A2AC8E365C}" dt="2023-04-14T22:22:22.733" v="381" actId="20577"/>
        <pc:sldMkLst>
          <pc:docMk/>
          <pc:sldMk cId="504674744" sldId="317"/>
        </pc:sldMkLst>
        <pc:spChg chg="add mod">
          <ac:chgData name="Holienka Marian" userId="d535e67f-eb73-4702-ae53-67bc05435d18" providerId="ADAL" clId="{57B5247D-E240-4482-AE46-38A2AC8E365C}" dt="2023-04-14T22:22:22.733" v="381" actId="20577"/>
          <ac:spMkLst>
            <pc:docMk/>
            <pc:sldMk cId="504674744" sldId="317"/>
            <ac:spMk id="2" creationId="{1B840261-B158-2E07-3F06-46561CF4BB45}"/>
          </ac:spMkLst>
        </pc:spChg>
        <pc:spChg chg="mod">
          <ac:chgData name="Holienka Marian" userId="d535e67f-eb73-4702-ae53-67bc05435d18" providerId="ADAL" clId="{57B5247D-E240-4482-AE46-38A2AC8E365C}" dt="2023-04-14T22:21:25.199" v="360" actId="404"/>
          <ac:spMkLst>
            <pc:docMk/>
            <pc:sldMk cId="504674744" sldId="317"/>
            <ac:spMk id="159" creationId="{00000000-0000-0000-0000-000000000000}"/>
          </ac:spMkLst>
        </pc:spChg>
      </pc:sldChg>
      <pc:sldChg chg="modSp add mod">
        <pc:chgData name="Holienka Marian" userId="d535e67f-eb73-4702-ae53-67bc05435d18" providerId="ADAL" clId="{57B5247D-E240-4482-AE46-38A2AC8E365C}" dt="2023-04-14T22:23:29.654" v="405" actId="20577"/>
        <pc:sldMkLst>
          <pc:docMk/>
          <pc:sldMk cId="846340861" sldId="318"/>
        </pc:sldMkLst>
        <pc:spChg chg="mod">
          <ac:chgData name="Holienka Marian" userId="d535e67f-eb73-4702-ae53-67bc05435d18" providerId="ADAL" clId="{57B5247D-E240-4482-AE46-38A2AC8E365C}" dt="2023-04-14T22:23:29.654" v="405" actId="20577"/>
          <ac:spMkLst>
            <pc:docMk/>
            <pc:sldMk cId="846340861" sldId="318"/>
            <ac:spMk id="159" creationId="{00000000-0000-0000-0000-000000000000}"/>
          </ac:spMkLst>
        </pc:spChg>
      </pc:sldChg>
      <pc:sldChg chg="modSp add mod">
        <pc:chgData name="Holienka Marian" userId="d535e67f-eb73-4702-ae53-67bc05435d18" providerId="ADAL" clId="{57B5247D-E240-4482-AE46-38A2AC8E365C}" dt="2023-04-14T22:24:22.593" v="414" actId="403"/>
        <pc:sldMkLst>
          <pc:docMk/>
          <pc:sldMk cId="3015632089" sldId="319"/>
        </pc:sldMkLst>
        <pc:spChg chg="mod">
          <ac:chgData name="Holienka Marian" userId="d535e67f-eb73-4702-ae53-67bc05435d18" providerId="ADAL" clId="{57B5247D-E240-4482-AE46-38A2AC8E365C}" dt="2023-04-14T22:24:22.593" v="414" actId="403"/>
          <ac:spMkLst>
            <pc:docMk/>
            <pc:sldMk cId="3015632089" sldId="319"/>
            <ac:spMk id="159" creationId="{00000000-0000-0000-0000-000000000000}"/>
          </ac:spMkLst>
        </pc:spChg>
      </pc:sldChg>
      <pc:sldChg chg="modSp add mod">
        <pc:chgData name="Holienka Marian" userId="d535e67f-eb73-4702-ae53-67bc05435d18" providerId="ADAL" clId="{57B5247D-E240-4482-AE46-38A2AC8E365C}" dt="2023-04-14T22:25:04.820" v="418"/>
        <pc:sldMkLst>
          <pc:docMk/>
          <pc:sldMk cId="2196689595" sldId="320"/>
        </pc:sldMkLst>
        <pc:spChg chg="mod">
          <ac:chgData name="Holienka Marian" userId="d535e67f-eb73-4702-ae53-67bc05435d18" providerId="ADAL" clId="{57B5247D-E240-4482-AE46-38A2AC8E365C}" dt="2023-04-14T22:25:04.820" v="418"/>
          <ac:spMkLst>
            <pc:docMk/>
            <pc:sldMk cId="2196689595" sldId="320"/>
            <ac:spMk id="159" creationId="{00000000-0000-0000-0000-000000000000}"/>
          </ac:spMkLst>
        </pc:spChg>
      </pc:sldChg>
      <pc:sldChg chg="addSp delSp modSp add mod">
        <pc:chgData name="Holienka Marian" userId="d535e67f-eb73-4702-ae53-67bc05435d18" providerId="ADAL" clId="{57B5247D-E240-4482-AE46-38A2AC8E365C}" dt="2023-04-14T22:29:44.644" v="501" actId="1076"/>
        <pc:sldMkLst>
          <pc:docMk/>
          <pc:sldMk cId="2431115410" sldId="321"/>
        </pc:sldMkLst>
        <pc:spChg chg="mod">
          <ac:chgData name="Holienka Marian" userId="d535e67f-eb73-4702-ae53-67bc05435d18" providerId="ADAL" clId="{57B5247D-E240-4482-AE46-38A2AC8E365C}" dt="2023-04-14T22:27:41.721" v="462" actId="14100"/>
          <ac:spMkLst>
            <pc:docMk/>
            <pc:sldMk cId="2431115410" sldId="321"/>
            <ac:spMk id="158" creationId="{00000000-0000-0000-0000-000000000000}"/>
          </ac:spMkLst>
        </pc:spChg>
        <pc:spChg chg="mod">
          <ac:chgData name="Holienka Marian" userId="d535e67f-eb73-4702-ae53-67bc05435d18" providerId="ADAL" clId="{57B5247D-E240-4482-AE46-38A2AC8E365C}" dt="2023-04-14T22:29:27.353" v="498" actId="14100"/>
          <ac:spMkLst>
            <pc:docMk/>
            <pc:sldMk cId="2431115410" sldId="321"/>
            <ac:spMk id="159" creationId="{00000000-0000-0000-0000-000000000000}"/>
          </ac:spMkLst>
        </pc:spChg>
        <pc:picChg chg="add mod">
          <ac:chgData name="Holienka Marian" userId="d535e67f-eb73-4702-ae53-67bc05435d18" providerId="ADAL" clId="{57B5247D-E240-4482-AE46-38A2AC8E365C}" dt="2023-04-14T22:29:44.644" v="501" actId="1076"/>
          <ac:picMkLst>
            <pc:docMk/>
            <pc:sldMk cId="2431115410" sldId="321"/>
            <ac:picMk id="2" creationId="{15009A81-8BCF-2A24-77A4-51EB1131EBF3}"/>
          </ac:picMkLst>
        </pc:picChg>
        <pc:picChg chg="del">
          <ac:chgData name="Holienka Marian" userId="d535e67f-eb73-4702-ae53-67bc05435d18" providerId="ADAL" clId="{57B5247D-E240-4482-AE46-38A2AC8E365C}" dt="2023-04-14T22:27:53.297" v="466" actId="478"/>
          <ac:picMkLst>
            <pc:docMk/>
            <pc:sldMk cId="2431115410" sldId="321"/>
            <ac:picMk id="160" creationId="{00000000-0000-0000-0000-000000000000}"/>
          </ac:picMkLst>
        </pc:picChg>
      </pc:sldChg>
      <pc:sldChg chg="delSp modSp add mod">
        <pc:chgData name="Holienka Marian" userId="d535e67f-eb73-4702-ae53-67bc05435d18" providerId="ADAL" clId="{57B5247D-E240-4482-AE46-38A2AC8E365C}" dt="2023-04-14T22:31:07.491" v="527" actId="20577"/>
        <pc:sldMkLst>
          <pc:docMk/>
          <pc:sldMk cId="2405112690" sldId="322"/>
        </pc:sldMkLst>
        <pc:spChg chg="mod">
          <ac:chgData name="Holienka Marian" userId="d535e67f-eb73-4702-ae53-67bc05435d18" providerId="ADAL" clId="{57B5247D-E240-4482-AE46-38A2AC8E365C}" dt="2023-04-14T22:30:26.899" v="507" actId="20577"/>
          <ac:spMkLst>
            <pc:docMk/>
            <pc:sldMk cId="2405112690" sldId="322"/>
            <ac:spMk id="158" creationId="{00000000-0000-0000-0000-000000000000}"/>
          </ac:spMkLst>
        </pc:spChg>
        <pc:spChg chg="mod">
          <ac:chgData name="Holienka Marian" userId="d535e67f-eb73-4702-ae53-67bc05435d18" providerId="ADAL" clId="{57B5247D-E240-4482-AE46-38A2AC8E365C}" dt="2023-04-14T22:31:07.491" v="527" actId="20577"/>
          <ac:spMkLst>
            <pc:docMk/>
            <pc:sldMk cId="2405112690" sldId="322"/>
            <ac:spMk id="159" creationId="{00000000-0000-0000-0000-000000000000}"/>
          </ac:spMkLst>
        </pc:spChg>
        <pc:picChg chg="del">
          <ac:chgData name="Holienka Marian" userId="d535e67f-eb73-4702-ae53-67bc05435d18" providerId="ADAL" clId="{57B5247D-E240-4482-AE46-38A2AC8E365C}" dt="2023-04-14T22:30:53.160" v="513" actId="478"/>
          <ac:picMkLst>
            <pc:docMk/>
            <pc:sldMk cId="2405112690" sldId="322"/>
            <ac:picMk id="160" creationId="{00000000-0000-0000-0000-000000000000}"/>
          </ac:picMkLst>
        </pc:picChg>
      </pc:sldChg>
      <pc:sldChg chg="addSp modSp add mod">
        <pc:chgData name="Holienka Marian" userId="d535e67f-eb73-4702-ae53-67bc05435d18" providerId="ADAL" clId="{57B5247D-E240-4482-AE46-38A2AC8E365C}" dt="2023-04-14T22:31:49.376" v="531" actId="1076"/>
        <pc:sldMkLst>
          <pc:docMk/>
          <pc:sldMk cId="1746071789" sldId="323"/>
        </pc:sldMkLst>
        <pc:spChg chg="add mod">
          <ac:chgData name="Holienka Marian" userId="d535e67f-eb73-4702-ae53-67bc05435d18" providerId="ADAL" clId="{57B5247D-E240-4482-AE46-38A2AC8E365C}" dt="2023-04-14T22:31:49.376" v="531" actId="1076"/>
          <ac:spMkLst>
            <pc:docMk/>
            <pc:sldMk cId="1746071789" sldId="323"/>
            <ac:spMk id="2" creationId="{5DCB4ACB-2392-E628-0E62-9B519212704E}"/>
          </ac:spMkLst>
        </pc:spChg>
        <pc:spChg chg="add mod">
          <ac:chgData name="Holienka Marian" userId="d535e67f-eb73-4702-ae53-67bc05435d18" providerId="ADAL" clId="{57B5247D-E240-4482-AE46-38A2AC8E365C}" dt="2023-04-14T22:31:49.376" v="531" actId="1076"/>
          <ac:spMkLst>
            <pc:docMk/>
            <pc:sldMk cId="1746071789" sldId="323"/>
            <ac:spMk id="3" creationId="{EC68CBF1-D65A-5630-294A-5B1707223706}"/>
          </ac:spMkLst>
        </pc:spChg>
        <pc:spChg chg="add mod">
          <ac:chgData name="Holienka Marian" userId="d535e67f-eb73-4702-ae53-67bc05435d18" providerId="ADAL" clId="{57B5247D-E240-4482-AE46-38A2AC8E365C}" dt="2023-04-14T22:31:49.376" v="531" actId="1076"/>
          <ac:spMkLst>
            <pc:docMk/>
            <pc:sldMk cId="1746071789" sldId="323"/>
            <ac:spMk id="4" creationId="{F54F8D42-B080-F2C9-8D98-64B8DE63DBEB}"/>
          </ac:spMkLst>
        </pc:spChg>
        <pc:spChg chg="add mod">
          <ac:chgData name="Holienka Marian" userId="d535e67f-eb73-4702-ae53-67bc05435d18" providerId="ADAL" clId="{57B5247D-E240-4482-AE46-38A2AC8E365C}" dt="2023-04-14T22:31:49.376" v="531" actId="1076"/>
          <ac:spMkLst>
            <pc:docMk/>
            <pc:sldMk cId="1746071789" sldId="323"/>
            <ac:spMk id="6" creationId="{98F1BD65-6AFC-3CEB-4580-E837F97F5A81}"/>
          </ac:spMkLst>
        </pc:spChg>
        <pc:spChg chg="add mod">
          <ac:chgData name="Holienka Marian" userId="d535e67f-eb73-4702-ae53-67bc05435d18" providerId="ADAL" clId="{57B5247D-E240-4482-AE46-38A2AC8E365C}" dt="2023-04-14T22:31:49.376" v="531" actId="1076"/>
          <ac:spMkLst>
            <pc:docMk/>
            <pc:sldMk cId="1746071789" sldId="323"/>
            <ac:spMk id="7" creationId="{A3AA58BB-7B7B-0AA9-5680-BF7181707339}"/>
          </ac:spMkLst>
        </pc:spChg>
        <pc:spChg chg="add mod">
          <ac:chgData name="Holienka Marian" userId="d535e67f-eb73-4702-ae53-67bc05435d18" providerId="ADAL" clId="{57B5247D-E240-4482-AE46-38A2AC8E365C}" dt="2023-04-14T22:31:49.376" v="531" actId="1076"/>
          <ac:spMkLst>
            <pc:docMk/>
            <pc:sldMk cId="1746071789" sldId="323"/>
            <ac:spMk id="8" creationId="{BE04446C-FA4D-F2D8-143E-B6A1F6CA4ADA}"/>
          </ac:spMkLst>
        </pc:spChg>
        <pc:spChg chg="mod">
          <ac:chgData name="Holienka Marian" userId="d535e67f-eb73-4702-ae53-67bc05435d18" providerId="ADAL" clId="{57B5247D-E240-4482-AE46-38A2AC8E365C}" dt="2023-04-14T22:31:26.860" v="529" actId="20577"/>
          <ac:spMkLst>
            <pc:docMk/>
            <pc:sldMk cId="1746071789" sldId="323"/>
            <ac:spMk id="159" creationId="{00000000-0000-0000-0000-000000000000}"/>
          </ac:spMkLst>
        </pc:spChg>
        <pc:cxnChg chg="add mod">
          <ac:chgData name="Holienka Marian" userId="d535e67f-eb73-4702-ae53-67bc05435d18" providerId="ADAL" clId="{57B5247D-E240-4482-AE46-38A2AC8E365C}" dt="2023-04-14T22:31:49.376" v="531" actId="1076"/>
          <ac:cxnSpMkLst>
            <pc:docMk/>
            <pc:sldMk cId="1746071789" sldId="323"/>
            <ac:cxnSpMk id="5" creationId="{B43BB621-8A75-E25A-594D-C822A4E14E59}"/>
          </ac:cxnSpMkLst>
        </pc:cxnChg>
        <pc:cxnChg chg="add mod">
          <ac:chgData name="Holienka Marian" userId="d535e67f-eb73-4702-ae53-67bc05435d18" providerId="ADAL" clId="{57B5247D-E240-4482-AE46-38A2AC8E365C}" dt="2023-04-14T22:31:49.376" v="531" actId="1076"/>
          <ac:cxnSpMkLst>
            <pc:docMk/>
            <pc:sldMk cId="1746071789" sldId="323"/>
            <ac:cxnSpMk id="9" creationId="{5150E847-86E5-81EC-D02C-4196CE140E1B}"/>
          </ac:cxnSpMkLst>
        </pc:cxnChg>
      </pc:sldChg>
      <pc:sldChg chg="addSp delSp modSp add mod">
        <pc:chgData name="Holienka Marian" userId="d535e67f-eb73-4702-ae53-67bc05435d18" providerId="ADAL" clId="{57B5247D-E240-4482-AE46-38A2AC8E365C}" dt="2023-04-14T22:34:57.350" v="600" actId="20577"/>
        <pc:sldMkLst>
          <pc:docMk/>
          <pc:sldMk cId="1323118275" sldId="324"/>
        </pc:sldMkLst>
        <pc:spChg chg="add del mod">
          <ac:chgData name="Holienka Marian" userId="d535e67f-eb73-4702-ae53-67bc05435d18" providerId="ADAL" clId="{57B5247D-E240-4482-AE46-38A2AC8E365C}" dt="2023-04-14T22:33:15.616" v="548" actId="478"/>
          <ac:spMkLst>
            <pc:docMk/>
            <pc:sldMk cId="1323118275" sldId="324"/>
            <ac:spMk id="2" creationId="{EBC57412-E78C-F544-993A-6048CC4346DE}"/>
          </ac:spMkLst>
        </pc:spChg>
        <pc:spChg chg="add del mod">
          <ac:chgData name="Holienka Marian" userId="d535e67f-eb73-4702-ae53-67bc05435d18" providerId="ADAL" clId="{57B5247D-E240-4482-AE46-38A2AC8E365C}" dt="2023-04-14T22:33:15.616" v="548" actId="478"/>
          <ac:spMkLst>
            <pc:docMk/>
            <pc:sldMk cId="1323118275" sldId="324"/>
            <ac:spMk id="4" creationId="{A23E8455-1D67-367E-37F3-4FADD7724866}"/>
          </ac:spMkLst>
        </pc:spChg>
        <pc:spChg chg="add del mod">
          <ac:chgData name="Holienka Marian" userId="d535e67f-eb73-4702-ae53-67bc05435d18" providerId="ADAL" clId="{57B5247D-E240-4482-AE46-38A2AC8E365C}" dt="2023-04-14T22:33:22.149" v="550" actId="478"/>
          <ac:spMkLst>
            <pc:docMk/>
            <pc:sldMk cId="1323118275" sldId="324"/>
            <ac:spMk id="5" creationId="{E5A5B480-FD12-A72B-198D-BF7F366113E0}"/>
          </ac:spMkLst>
        </pc:spChg>
        <pc:spChg chg="add mod">
          <ac:chgData name="Holienka Marian" userId="d535e67f-eb73-4702-ae53-67bc05435d18" providerId="ADAL" clId="{57B5247D-E240-4482-AE46-38A2AC8E365C}" dt="2023-04-14T22:34:57.350" v="600" actId="20577"/>
          <ac:spMkLst>
            <pc:docMk/>
            <pc:sldMk cId="1323118275" sldId="324"/>
            <ac:spMk id="7" creationId="{B1486B6C-0B31-6702-6B6D-78A4AB57701B}"/>
          </ac:spMkLst>
        </pc:spChg>
        <pc:spChg chg="mod">
          <ac:chgData name="Holienka Marian" userId="d535e67f-eb73-4702-ae53-67bc05435d18" providerId="ADAL" clId="{57B5247D-E240-4482-AE46-38A2AC8E365C}" dt="2023-04-14T22:32:47.397" v="546" actId="20577"/>
          <ac:spMkLst>
            <pc:docMk/>
            <pc:sldMk cId="1323118275" sldId="324"/>
            <ac:spMk id="159" creationId="{00000000-0000-0000-0000-000000000000}"/>
          </ac:spMkLst>
        </pc:spChg>
        <pc:graphicFrameChg chg="add del mod">
          <ac:chgData name="Holienka Marian" userId="d535e67f-eb73-4702-ae53-67bc05435d18" providerId="ADAL" clId="{57B5247D-E240-4482-AE46-38A2AC8E365C}" dt="2023-04-14T22:33:15.616" v="548" actId="478"/>
          <ac:graphicFrameMkLst>
            <pc:docMk/>
            <pc:sldMk cId="1323118275" sldId="324"/>
            <ac:graphicFrameMk id="3" creationId="{9969EA2E-4876-823D-54D2-FCF95BAD5ACA}"/>
          </ac:graphicFrameMkLst>
        </pc:graphicFrameChg>
        <pc:graphicFrameChg chg="add mod">
          <ac:chgData name="Holienka Marian" userId="d535e67f-eb73-4702-ae53-67bc05435d18" providerId="ADAL" clId="{57B5247D-E240-4482-AE46-38A2AC8E365C}" dt="2023-04-14T22:33:35.652" v="552" actId="1076"/>
          <ac:graphicFrameMkLst>
            <pc:docMk/>
            <pc:sldMk cId="1323118275" sldId="324"/>
            <ac:graphicFrameMk id="6" creationId="{086B0426-8073-C953-F2A9-76F25CDE5FAA}"/>
          </ac:graphicFrameMkLst>
        </pc:graphicFrameChg>
      </pc:sldChg>
      <pc:sldChg chg="addSp delSp modSp add mod">
        <pc:chgData name="Holienka Marian" userId="d535e67f-eb73-4702-ae53-67bc05435d18" providerId="ADAL" clId="{57B5247D-E240-4482-AE46-38A2AC8E365C}" dt="2023-04-14T22:37:51.988" v="650" actId="14100"/>
        <pc:sldMkLst>
          <pc:docMk/>
          <pc:sldMk cId="3071624659" sldId="325"/>
        </pc:sldMkLst>
        <pc:spChg chg="add mod">
          <ac:chgData name="Holienka Marian" userId="d535e67f-eb73-4702-ae53-67bc05435d18" providerId="ADAL" clId="{57B5247D-E240-4482-AE46-38A2AC8E365C}" dt="2023-04-14T22:37:42.319" v="648" actId="1076"/>
          <ac:spMkLst>
            <pc:docMk/>
            <pc:sldMk cId="3071624659" sldId="325"/>
            <ac:spMk id="2" creationId="{6FDF5085-18F2-182D-D68A-106D39EB7745}"/>
          </ac:spMkLst>
        </pc:spChg>
        <pc:spChg chg="del">
          <ac:chgData name="Holienka Marian" userId="d535e67f-eb73-4702-ae53-67bc05435d18" providerId="ADAL" clId="{57B5247D-E240-4482-AE46-38A2AC8E365C}" dt="2023-04-14T22:36:11.470" v="606" actId="478"/>
          <ac:spMkLst>
            <pc:docMk/>
            <pc:sldMk cId="3071624659" sldId="325"/>
            <ac:spMk id="7" creationId="{B1486B6C-0B31-6702-6B6D-78A4AB57701B}"/>
          </ac:spMkLst>
        </pc:spChg>
        <pc:spChg chg="mod">
          <ac:chgData name="Holienka Marian" userId="d535e67f-eb73-4702-ae53-67bc05435d18" providerId="ADAL" clId="{57B5247D-E240-4482-AE46-38A2AC8E365C}" dt="2023-04-14T22:36:17.647" v="607" actId="6549"/>
          <ac:spMkLst>
            <pc:docMk/>
            <pc:sldMk cId="3071624659" sldId="325"/>
            <ac:spMk id="159" creationId="{00000000-0000-0000-0000-000000000000}"/>
          </ac:spMkLst>
        </pc:spChg>
        <pc:graphicFrameChg chg="add mod">
          <ac:chgData name="Holienka Marian" userId="d535e67f-eb73-4702-ae53-67bc05435d18" providerId="ADAL" clId="{57B5247D-E240-4482-AE46-38A2AC8E365C}" dt="2023-04-14T22:37:51.988" v="650" actId="14100"/>
          <ac:graphicFrameMkLst>
            <pc:docMk/>
            <pc:sldMk cId="3071624659" sldId="325"/>
            <ac:graphicFrameMk id="3" creationId="{2BE265A7-2EA4-F316-C6C5-69A20B95D76B}"/>
          </ac:graphicFrameMkLst>
        </pc:graphicFrameChg>
        <pc:graphicFrameChg chg="del">
          <ac:chgData name="Holienka Marian" userId="d535e67f-eb73-4702-ae53-67bc05435d18" providerId="ADAL" clId="{57B5247D-E240-4482-AE46-38A2AC8E365C}" dt="2023-04-14T22:35:58.561" v="605" actId="478"/>
          <ac:graphicFrameMkLst>
            <pc:docMk/>
            <pc:sldMk cId="3071624659" sldId="325"/>
            <ac:graphicFrameMk id="6" creationId="{086B0426-8073-C953-F2A9-76F25CDE5FAA}"/>
          </ac:graphicFrameMkLst>
        </pc:graphicFrameChg>
      </pc:sldChg>
      <pc:sldChg chg="delSp modSp add mod">
        <pc:chgData name="Holienka Marian" userId="d535e67f-eb73-4702-ae53-67bc05435d18" providerId="ADAL" clId="{57B5247D-E240-4482-AE46-38A2AC8E365C}" dt="2023-04-14T22:39:56.859" v="675" actId="6549"/>
        <pc:sldMkLst>
          <pc:docMk/>
          <pc:sldMk cId="2510567902" sldId="326"/>
        </pc:sldMkLst>
        <pc:spChg chg="mod">
          <ac:chgData name="Holienka Marian" userId="d535e67f-eb73-4702-ae53-67bc05435d18" providerId="ADAL" clId="{57B5247D-E240-4482-AE46-38A2AC8E365C}" dt="2023-04-14T22:38:44.172" v="656" actId="14100"/>
          <ac:spMkLst>
            <pc:docMk/>
            <pc:sldMk cId="2510567902" sldId="326"/>
            <ac:spMk id="158" creationId="{00000000-0000-0000-0000-000000000000}"/>
          </ac:spMkLst>
        </pc:spChg>
        <pc:spChg chg="mod">
          <ac:chgData name="Holienka Marian" userId="d535e67f-eb73-4702-ae53-67bc05435d18" providerId="ADAL" clId="{57B5247D-E240-4482-AE46-38A2AC8E365C}" dt="2023-04-14T22:39:56.859" v="675" actId="6549"/>
          <ac:spMkLst>
            <pc:docMk/>
            <pc:sldMk cId="2510567902" sldId="326"/>
            <ac:spMk id="159" creationId="{00000000-0000-0000-0000-000000000000}"/>
          </ac:spMkLst>
        </pc:spChg>
        <pc:picChg chg="del">
          <ac:chgData name="Holienka Marian" userId="d535e67f-eb73-4702-ae53-67bc05435d18" providerId="ADAL" clId="{57B5247D-E240-4482-AE46-38A2AC8E365C}" dt="2023-04-14T22:38:52.877" v="658" actId="478"/>
          <ac:picMkLst>
            <pc:docMk/>
            <pc:sldMk cId="2510567902" sldId="326"/>
            <ac:picMk id="160" creationId="{00000000-0000-0000-0000-000000000000}"/>
          </ac:picMkLst>
        </pc:picChg>
      </pc:sldChg>
      <pc:sldChg chg="addSp modSp add mod">
        <pc:chgData name="Holienka Marian" userId="d535e67f-eb73-4702-ae53-67bc05435d18" providerId="ADAL" clId="{57B5247D-E240-4482-AE46-38A2AC8E365C}" dt="2023-04-14T22:42:24.722" v="701" actId="20577"/>
        <pc:sldMkLst>
          <pc:docMk/>
          <pc:sldMk cId="1438820471" sldId="327"/>
        </pc:sldMkLst>
        <pc:spChg chg="add mod">
          <ac:chgData name="Holienka Marian" userId="d535e67f-eb73-4702-ae53-67bc05435d18" providerId="ADAL" clId="{57B5247D-E240-4482-AE46-38A2AC8E365C}" dt="2023-04-14T22:41:37.281" v="694" actId="1076"/>
          <ac:spMkLst>
            <pc:docMk/>
            <pc:sldMk cId="1438820471" sldId="327"/>
            <ac:spMk id="2" creationId="{E7108054-A553-B3EB-2566-87F405D46676}"/>
          </ac:spMkLst>
        </pc:spChg>
        <pc:spChg chg="add mod">
          <ac:chgData name="Holienka Marian" userId="d535e67f-eb73-4702-ae53-67bc05435d18" providerId="ADAL" clId="{57B5247D-E240-4482-AE46-38A2AC8E365C}" dt="2023-04-14T22:42:24.722" v="701" actId="20577"/>
          <ac:spMkLst>
            <pc:docMk/>
            <pc:sldMk cId="1438820471" sldId="327"/>
            <ac:spMk id="3" creationId="{CD133BCC-22D7-BBF4-F0B7-6A0941C3187B}"/>
          </ac:spMkLst>
        </pc:spChg>
        <pc:spChg chg="mod">
          <ac:chgData name="Holienka Marian" userId="d535e67f-eb73-4702-ae53-67bc05435d18" providerId="ADAL" clId="{57B5247D-E240-4482-AE46-38A2AC8E365C}" dt="2023-04-14T22:41:04.366" v="687" actId="20577"/>
          <ac:spMkLst>
            <pc:docMk/>
            <pc:sldMk cId="1438820471" sldId="327"/>
            <ac:spMk id="159" creationId="{00000000-0000-0000-0000-000000000000}"/>
          </ac:spMkLst>
        </pc:spChg>
      </pc:sldChg>
      <pc:sldChg chg="addSp delSp modSp add mod">
        <pc:chgData name="Holienka Marian" userId="d535e67f-eb73-4702-ae53-67bc05435d18" providerId="ADAL" clId="{57B5247D-E240-4482-AE46-38A2AC8E365C}" dt="2023-04-14T22:44:20.389" v="752" actId="20577"/>
        <pc:sldMkLst>
          <pc:docMk/>
          <pc:sldMk cId="4286919008" sldId="328"/>
        </pc:sldMkLst>
        <pc:spChg chg="del">
          <ac:chgData name="Holienka Marian" userId="d535e67f-eb73-4702-ae53-67bc05435d18" providerId="ADAL" clId="{57B5247D-E240-4482-AE46-38A2AC8E365C}" dt="2023-04-14T22:42:49.846" v="704" actId="478"/>
          <ac:spMkLst>
            <pc:docMk/>
            <pc:sldMk cId="4286919008" sldId="328"/>
            <ac:spMk id="2" creationId="{E7108054-A553-B3EB-2566-87F405D46676}"/>
          </ac:spMkLst>
        </pc:spChg>
        <pc:spChg chg="del">
          <ac:chgData name="Holienka Marian" userId="d535e67f-eb73-4702-ae53-67bc05435d18" providerId="ADAL" clId="{57B5247D-E240-4482-AE46-38A2AC8E365C}" dt="2023-04-14T22:42:51.564" v="705" actId="478"/>
          <ac:spMkLst>
            <pc:docMk/>
            <pc:sldMk cId="4286919008" sldId="328"/>
            <ac:spMk id="3" creationId="{CD133BCC-22D7-BBF4-F0B7-6A0941C3187B}"/>
          </ac:spMkLst>
        </pc:spChg>
        <pc:spChg chg="add mod">
          <ac:chgData name="Holienka Marian" userId="d535e67f-eb73-4702-ae53-67bc05435d18" providerId="ADAL" clId="{57B5247D-E240-4482-AE46-38A2AC8E365C}" dt="2023-04-14T22:43:43.616" v="722" actId="20577"/>
          <ac:spMkLst>
            <pc:docMk/>
            <pc:sldMk cId="4286919008" sldId="328"/>
            <ac:spMk id="4" creationId="{C6694433-479C-F0F7-884B-6609FD06F47F}"/>
          </ac:spMkLst>
        </pc:spChg>
        <pc:spChg chg="add mod">
          <ac:chgData name="Holienka Marian" userId="d535e67f-eb73-4702-ae53-67bc05435d18" providerId="ADAL" clId="{57B5247D-E240-4482-AE46-38A2AC8E365C}" dt="2023-04-14T22:44:20.389" v="752" actId="20577"/>
          <ac:spMkLst>
            <pc:docMk/>
            <pc:sldMk cId="4286919008" sldId="328"/>
            <ac:spMk id="5" creationId="{949B81C9-9E31-D40C-5262-ADF709AB6321}"/>
          </ac:spMkLst>
        </pc:spChg>
        <pc:spChg chg="mod">
          <ac:chgData name="Holienka Marian" userId="d535e67f-eb73-4702-ae53-67bc05435d18" providerId="ADAL" clId="{57B5247D-E240-4482-AE46-38A2AC8E365C}" dt="2023-04-14T22:43:08.110" v="708" actId="20577"/>
          <ac:spMkLst>
            <pc:docMk/>
            <pc:sldMk cId="4286919008" sldId="328"/>
            <ac:spMk id="159"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85A7CB-96F9-4917-9921-65459DDDD6F8}"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it-IT"/>
        </a:p>
      </dgm:t>
    </dgm:pt>
    <dgm:pt modelId="{2194C1C5-B2FB-48DF-9374-FD9E20B5766B}">
      <dgm:prSet phldrT="[Testo]" custT="1"/>
      <dgm:spPr>
        <a:solidFill>
          <a:srgbClr val="0070C0"/>
        </a:solidFill>
      </dgm:spPr>
      <dgm:t>
        <a:bodyPr/>
        <a:lstStyle/>
        <a:p>
          <a:r>
            <a:rPr lang="en-US" sz="2000" b="0" noProof="0" dirty="0">
              <a:solidFill>
                <a:schemeClr val="bg1"/>
              </a:solidFill>
            </a:rPr>
            <a:t>Argument 2</a:t>
          </a:r>
        </a:p>
      </dgm:t>
    </dgm:pt>
    <dgm:pt modelId="{7D5E4C91-8754-4FDB-8447-B0F1570510BA}" type="parTrans" cxnId="{EB74F5D5-727E-4DD8-9CDD-0FED070A0A83}">
      <dgm:prSet/>
      <dgm:spPr/>
      <dgm:t>
        <a:bodyPr/>
        <a:lstStyle/>
        <a:p>
          <a:endParaRPr lang="en-US" sz="2000" noProof="0" dirty="0"/>
        </a:p>
      </dgm:t>
    </dgm:pt>
    <dgm:pt modelId="{B074B22F-15E2-4BE7-B64C-2429DA638D80}" type="sibTrans" cxnId="{EB74F5D5-727E-4DD8-9CDD-0FED070A0A83}">
      <dgm:prSet/>
      <dgm:spPr/>
      <dgm:t>
        <a:bodyPr/>
        <a:lstStyle/>
        <a:p>
          <a:endParaRPr lang="en-US" sz="2000" noProof="0" dirty="0"/>
        </a:p>
      </dgm:t>
    </dgm:pt>
    <dgm:pt modelId="{A3D5B927-E683-496F-BAB0-F204A2063EDB}">
      <dgm:prSet phldrT="[Testo]" custT="1"/>
      <dgm:spPr>
        <a:solidFill>
          <a:srgbClr val="0070C0"/>
        </a:solidFill>
      </dgm:spPr>
      <dgm:t>
        <a:bodyPr/>
        <a:lstStyle/>
        <a:p>
          <a:r>
            <a:rPr lang="en-US" sz="2000" noProof="0" dirty="0">
              <a:solidFill>
                <a:schemeClr val="bg1"/>
              </a:solidFill>
            </a:rPr>
            <a:t>Argument 1</a:t>
          </a:r>
        </a:p>
      </dgm:t>
    </dgm:pt>
    <dgm:pt modelId="{449CFDB1-FEC4-4D17-ADF8-A5E512B8CF43}" type="parTrans" cxnId="{48E995C4-D7CA-40E9-B490-87A6387D787E}">
      <dgm:prSet/>
      <dgm:spPr/>
      <dgm:t>
        <a:bodyPr/>
        <a:lstStyle/>
        <a:p>
          <a:endParaRPr lang="en-US" sz="2000" noProof="0" dirty="0"/>
        </a:p>
      </dgm:t>
    </dgm:pt>
    <dgm:pt modelId="{CDDFF156-795F-4832-8153-E4A58B7F86FF}" type="sibTrans" cxnId="{48E995C4-D7CA-40E9-B490-87A6387D787E}">
      <dgm:prSet/>
      <dgm:spPr/>
      <dgm:t>
        <a:bodyPr/>
        <a:lstStyle/>
        <a:p>
          <a:endParaRPr lang="en-US" sz="2000" noProof="0" dirty="0"/>
        </a:p>
      </dgm:t>
    </dgm:pt>
    <dgm:pt modelId="{8739DB71-6B2C-4DB7-8670-DEA11183A1D6}">
      <dgm:prSet phldrT="[Testo]" custT="1"/>
      <dgm:spPr>
        <a:solidFill>
          <a:srgbClr val="0070C0"/>
        </a:solidFill>
      </dgm:spPr>
      <dgm:t>
        <a:bodyPr/>
        <a:lstStyle/>
        <a:p>
          <a:r>
            <a:rPr lang="en-US" sz="2000" noProof="0" dirty="0">
              <a:solidFill>
                <a:schemeClr val="bg1"/>
              </a:solidFill>
            </a:rPr>
            <a:t>Argument 3</a:t>
          </a:r>
        </a:p>
      </dgm:t>
    </dgm:pt>
    <dgm:pt modelId="{440F9B06-DBC2-4115-92BD-809D03B417B7}" type="sibTrans" cxnId="{C8ADFD62-AB6D-4591-BE90-C30C4EEF6764}">
      <dgm:prSet/>
      <dgm:spPr/>
      <dgm:t>
        <a:bodyPr/>
        <a:lstStyle/>
        <a:p>
          <a:endParaRPr lang="en-US" sz="2000" noProof="0" dirty="0"/>
        </a:p>
      </dgm:t>
    </dgm:pt>
    <dgm:pt modelId="{887DD1AC-90DD-46F9-B26B-B98E5B615001}" type="parTrans" cxnId="{C8ADFD62-AB6D-4591-BE90-C30C4EEF6764}">
      <dgm:prSet/>
      <dgm:spPr/>
      <dgm:t>
        <a:bodyPr/>
        <a:lstStyle/>
        <a:p>
          <a:endParaRPr lang="en-US" sz="2000" noProof="0" dirty="0"/>
        </a:p>
      </dgm:t>
    </dgm:pt>
    <dgm:pt modelId="{6E1909AF-5F98-4CFE-AF48-C4AA67212452}">
      <dgm:prSet phldrT="[Testo]" custT="1"/>
      <dgm:spPr>
        <a:solidFill>
          <a:schemeClr val="accent1">
            <a:lumMod val="60000"/>
            <a:lumOff val="40000"/>
          </a:schemeClr>
        </a:solidFill>
      </dgm:spPr>
      <dgm:t>
        <a:bodyPr/>
        <a:lstStyle/>
        <a:p>
          <a:r>
            <a:rPr lang="en-US" sz="2000" noProof="0" dirty="0">
              <a:solidFill>
                <a:schemeClr val="bg1"/>
              </a:solidFill>
            </a:rPr>
            <a:t>Support 3</a:t>
          </a:r>
        </a:p>
      </dgm:t>
    </dgm:pt>
    <dgm:pt modelId="{3EE5E83D-ED12-4800-9365-A245756B4583}" type="parTrans" cxnId="{EB6039A8-D7EB-43CC-99E8-5D564B08E05C}">
      <dgm:prSet/>
      <dgm:spPr/>
      <dgm:t>
        <a:bodyPr/>
        <a:lstStyle/>
        <a:p>
          <a:endParaRPr lang="it-IT"/>
        </a:p>
      </dgm:t>
    </dgm:pt>
    <dgm:pt modelId="{3A0E744C-E328-4338-B5F9-677D234F4077}" type="sibTrans" cxnId="{EB6039A8-D7EB-43CC-99E8-5D564B08E05C}">
      <dgm:prSet/>
      <dgm:spPr/>
      <dgm:t>
        <a:bodyPr/>
        <a:lstStyle/>
        <a:p>
          <a:endParaRPr lang="it-IT"/>
        </a:p>
      </dgm:t>
    </dgm:pt>
    <dgm:pt modelId="{90A5A3B8-FDD1-4CBE-B107-157DE80BA1E8}">
      <dgm:prSet phldrT="[Testo]" custT="1"/>
      <dgm:spPr>
        <a:solidFill>
          <a:schemeClr val="accent1">
            <a:lumMod val="60000"/>
            <a:lumOff val="40000"/>
          </a:schemeClr>
        </a:solidFill>
      </dgm:spPr>
      <dgm:t>
        <a:bodyPr/>
        <a:lstStyle/>
        <a:p>
          <a:r>
            <a:rPr lang="en-US" sz="2000" noProof="0" dirty="0">
              <a:solidFill>
                <a:schemeClr val="bg1"/>
              </a:solidFill>
            </a:rPr>
            <a:t>Support 1</a:t>
          </a:r>
        </a:p>
      </dgm:t>
    </dgm:pt>
    <dgm:pt modelId="{751097BF-5E6F-488B-96B9-EA203F078FD9}" type="parTrans" cxnId="{B22793BB-3E79-4B0D-B87D-E366550ECF39}">
      <dgm:prSet/>
      <dgm:spPr/>
      <dgm:t>
        <a:bodyPr/>
        <a:lstStyle/>
        <a:p>
          <a:endParaRPr lang="it-IT"/>
        </a:p>
      </dgm:t>
    </dgm:pt>
    <dgm:pt modelId="{A5B9450D-67F2-48DB-94C1-A90AC3D9DD37}" type="sibTrans" cxnId="{B22793BB-3E79-4B0D-B87D-E366550ECF39}">
      <dgm:prSet/>
      <dgm:spPr/>
      <dgm:t>
        <a:bodyPr/>
        <a:lstStyle/>
        <a:p>
          <a:endParaRPr lang="it-IT"/>
        </a:p>
      </dgm:t>
    </dgm:pt>
    <dgm:pt modelId="{015F5F51-3765-4C11-90CC-CA4BA3D5C18D}">
      <dgm:prSet phldrT="[Testo]" custT="1"/>
      <dgm:spPr>
        <a:solidFill>
          <a:schemeClr val="accent1">
            <a:lumMod val="60000"/>
            <a:lumOff val="40000"/>
          </a:schemeClr>
        </a:solidFill>
      </dgm:spPr>
      <dgm:t>
        <a:bodyPr/>
        <a:lstStyle/>
        <a:p>
          <a:r>
            <a:rPr lang="en-US" sz="2000" noProof="0" dirty="0">
              <a:solidFill>
                <a:schemeClr val="bg1"/>
              </a:solidFill>
            </a:rPr>
            <a:t>Support 2</a:t>
          </a:r>
        </a:p>
      </dgm:t>
    </dgm:pt>
    <dgm:pt modelId="{8488D3B8-CD67-45D6-B53C-8332EF61040B}" type="parTrans" cxnId="{4C461AD3-9B6E-4AAB-9D3A-ED011DD54221}">
      <dgm:prSet/>
      <dgm:spPr/>
      <dgm:t>
        <a:bodyPr/>
        <a:lstStyle/>
        <a:p>
          <a:endParaRPr lang="it-IT"/>
        </a:p>
      </dgm:t>
    </dgm:pt>
    <dgm:pt modelId="{307553C8-078A-4242-B46A-DE50E9A4C2A2}" type="sibTrans" cxnId="{4C461AD3-9B6E-4AAB-9D3A-ED011DD54221}">
      <dgm:prSet/>
      <dgm:spPr/>
      <dgm:t>
        <a:bodyPr/>
        <a:lstStyle/>
        <a:p>
          <a:endParaRPr lang="it-IT"/>
        </a:p>
      </dgm:t>
    </dgm:pt>
    <dgm:pt modelId="{8F0D6FBD-ECD1-4546-94B0-84992D77F9C7}">
      <dgm:prSet phldrT="[Testo]" custT="1"/>
      <dgm:spPr>
        <a:solidFill>
          <a:schemeClr val="accent1">
            <a:lumMod val="60000"/>
            <a:lumOff val="40000"/>
          </a:schemeClr>
        </a:solidFill>
      </dgm:spPr>
      <dgm:t>
        <a:bodyPr/>
        <a:lstStyle/>
        <a:p>
          <a:r>
            <a:rPr lang="en-US" sz="2000" b="0" noProof="0" dirty="0">
              <a:solidFill>
                <a:schemeClr val="bg1"/>
              </a:solidFill>
            </a:rPr>
            <a:t>Support 3</a:t>
          </a:r>
        </a:p>
      </dgm:t>
    </dgm:pt>
    <dgm:pt modelId="{DEACBC0F-E35D-438A-ACCE-A1BD158FF7D4}" type="parTrans" cxnId="{96CAD638-466A-4A18-B3C2-9041867F66EF}">
      <dgm:prSet/>
      <dgm:spPr/>
      <dgm:t>
        <a:bodyPr/>
        <a:lstStyle/>
        <a:p>
          <a:endParaRPr lang="it-IT"/>
        </a:p>
      </dgm:t>
    </dgm:pt>
    <dgm:pt modelId="{146D2822-8AA6-4C0E-934D-640A601F5C17}" type="sibTrans" cxnId="{96CAD638-466A-4A18-B3C2-9041867F66EF}">
      <dgm:prSet/>
      <dgm:spPr/>
      <dgm:t>
        <a:bodyPr/>
        <a:lstStyle/>
        <a:p>
          <a:endParaRPr lang="it-IT"/>
        </a:p>
      </dgm:t>
    </dgm:pt>
    <dgm:pt modelId="{ED1C494A-B9F5-466A-8D55-E6A4F08F17CB}">
      <dgm:prSet phldrT="[Testo]" custT="1"/>
      <dgm:spPr>
        <a:solidFill>
          <a:schemeClr val="accent1">
            <a:lumMod val="60000"/>
            <a:lumOff val="40000"/>
          </a:schemeClr>
        </a:solidFill>
      </dgm:spPr>
      <dgm:t>
        <a:bodyPr/>
        <a:lstStyle/>
        <a:p>
          <a:r>
            <a:rPr lang="en-US" sz="2000" b="0" noProof="0" dirty="0">
              <a:solidFill>
                <a:schemeClr val="bg1"/>
              </a:solidFill>
            </a:rPr>
            <a:t>Support 1</a:t>
          </a:r>
        </a:p>
      </dgm:t>
    </dgm:pt>
    <dgm:pt modelId="{9A9D1FC2-46DB-426C-8FCC-B57094127B30}" type="parTrans" cxnId="{3B2DAB09-85E0-4F4B-A3B2-FF2E05F06C89}">
      <dgm:prSet/>
      <dgm:spPr/>
      <dgm:t>
        <a:bodyPr/>
        <a:lstStyle/>
        <a:p>
          <a:endParaRPr lang="it-IT"/>
        </a:p>
      </dgm:t>
    </dgm:pt>
    <dgm:pt modelId="{E9CCEA6B-2CBD-4F7F-A0F7-82C687838DB2}" type="sibTrans" cxnId="{3B2DAB09-85E0-4F4B-A3B2-FF2E05F06C89}">
      <dgm:prSet/>
      <dgm:spPr/>
      <dgm:t>
        <a:bodyPr/>
        <a:lstStyle/>
        <a:p>
          <a:endParaRPr lang="it-IT"/>
        </a:p>
      </dgm:t>
    </dgm:pt>
    <dgm:pt modelId="{254EA935-C49D-4C4E-9BA1-2B182CAD235B}">
      <dgm:prSet phldrT="[Testo]" custT="1"/>
      <dgm:spPr>
        <a:solidFill>
          <a:schemeClr val="accent1">
            <a:lumMod val="60000"/>
            <a:lumOff val="40000"/>
          </a:schemeClr>
        </a:solidFill>
      </dgm:spPr>
      <dgm:t>
        <a:bodyPr/>
        <a:lstStyle/>
        <a:p>
          <a:r>
            <a:rPr lang="en-US" sz="2000" b="0" noProof="0" dirty="0">
              <a:solidFill>
                <a:schemeClr val="bg1"/>
              </a:solidFill>
            </a:rPr>
            <a:t>Support 2</a:t>
          </a:r>
        </a:p>
      </dgm:t>
    </dgm:pt>
    <dgm:pt modelId="{15499CBF-10F6-46B0-9FBE-2996F62328E1}" type="parTrans" cxnId="{1FE16FEA-3894-4534-9040-18BA7A84479C}">
      <dgm:prSet/>
      <dgm:spPr/>
      <dgm:t>
        <a:bodyPr/>
        <a:lstStyle/>
        <a:p>
          <a:endParaRPr lang="it-IT"/>
        </a:p>
      </dgm:t>
    </dgm:pt>
    <dgm:pt modelId="{68B65DA8-2CC7-494E-A349-ED72617862E6}" type="sibTrans" cxnId="{1FE16FEA-3894-4534-9040-18BA7A84479C}">
      <dgm:prSet/>
      <dgm:spPr/>
      <dgm:t>
        <a:bodyPr/>
        <a:lstStyle/>
        <a:p>
          <a:endParaRPr lang="it-IT"/>
        </a:p>
      </dgm:t>
    </dgm:pt>
    <dgm:pt modelId="{8F4FB000-1D73-48FD-ACD1-5C47DC07BDAD}">
      <dgm:prSet phldrT="[Testo]" custT="1"/>
      <dgm:spPr>
        <a:solidFill>
          <a:schemeClr val="accent1">
            <a:lumMod val="60000"/>
            <a:lumOff val="40000"/>
          </a:schemeClr>
        </a:solidFill>
      </dgm:spPr>
      <dgm:t>
        <a:bodyPr/>
        <a:lstStyle/>
        <a:p>
          <a:r>
            <a:rPr lang="en-US" sz="2000" noProof="0" dirty="0">
              <a:solidFill>
                <a:schemeClr val="bg1"/>
              </a:solidFill>
            </a:rPr>
            <a:t>Support 3</a:t>
          </a:r>
        </a:p>
      </dgm:t>
    </dgm:pt>
    <dgm:pt modelId="{41EDFFCE-46EC-437D-8D23-C63F099E4FB2}" type="parTrans" cxnId="{67794765-E682-41EC-9BC6-8742F3998EAA}">
      <dgm:prSet/>
      <dgm:spPr/>
      <dgm:t>
        <a:bodyPr/>
        <a:lstStyle/>
        <a:p>
          <a:endParaRPr lang="it-IT"/>
        </a:p>
      </dgm:t>
    </dgm:pt>
    <dgm:pt modelId="{F3D142DC-2357-49CA-9CC8-D4698B3FEE43}" type="sibTrans" cxnId="{67794765-E682-41EC-9BC6-8742F3998EAA}">
      <dgm:prSet/>
      <dgm:spPr/>
      <dgm:t>
        <a:bodyPr/>
        <a:lstStyle/>
        <a:p>
          <a:endParaRPr lang="it-IT"/>
        </a:p>
      </dgm:t>
    </dgm:pt>
    <dgm:pt modelId="{F026E40B-94C5-43F4-AFD3-590BD7898C2D}">
      <dgm:prSet phldrT="[Testo]" custT="1"/>
      <dgm:spPr>
        <a:solidFill>
          <a:schemeClr val="accent1">
            <a:lumMod val="60000"/>
            <a:lumOff val="40000"/>
          </a:schemeClr>
        </a:solidFill>
      </dgm:spPr>
      <dgm:t>
        <a:bodyPr/>
        <a:lstStyle/>
        <a:p>
          <a:r>
            <a:rPr lang="en-US" sz="2000" noProof="0" dirty="0">
              <a:solidFill>
                <a:schemeClr val="bg1"/>
              </a:solidFill>
            </a:rPr>
            <a:t>Support 1</a:t>
          </a:r>
        </a:p>
      </dgm:t>
    </dgm:pt>
    <dgm:pt modelId="{DB6D642E-FC44-42EA-926A-C391AFA141A4}" type="parTrans" cxnId="{E082C231-DBBE-45FB-BB95-75F6EB09D00C}">
      <dgm:prSet/>
      <dgm:spPr/>
      <dgm:t>
        <a:bodyPr/>
        <a:lstStyle/>
        <a:p>
          <a:endParaRPr lang="it-IT"/>
        </a:p>
      </dgm:t>
    </dgm:pt>
    <dgm:pt modelId="{82D91164-531D-4CF1-A289-E5E244F8BEF6}" type="sibTrans" cxnId="{E082C231-DBBE-45FB-BB95-75F6EB09D00C}">
      <dgm:prSet/>
      <dgm:spPr/>
      <dgm:t>
        <a:bodyPr/>
        <a:lstStyle/>
        <a:p>
          <a:endParaRPr lang="it-IT"/>
        </a:p>
      </dgm:t>
    </dgm:pt>
    <dgm:pt modelId="{5E24F126-2A4E-49EF-99DE-4295F070CB54}">
      <dgm:prSet phldrT="[Testo]" custT="1"/>
      <dgm:spPr>
        <a:solidFill>
          <a:schemeClr val="accent1">
            <a:lumMod val="60000"/>
            <a:lumOff val="40000"/>
          </a:schemeClr>
        </a:solidFill>
      </dgm:spPr>
      <dgm:t>
        <a:bodyPr/>
        <a:lstStyle/>
        <a:p>
          <a:r>
            <a:rPr lang="en-US" sz="2000" noProof="0" dirty="0">
              <a:solidFill>
                <a:schemeClr val="bg1"/>
              </a:solidFill>
            </a:rPr>
            <a:t>Support 2</a:t>
          </a:r>
        </a:p>
      </dgm:t>
    </dgm:pt>
    <dgm:pt modelId="{8EF72A94-7D2A-4976-ACD5-310530CC2844}" type="parTrans" cxnId="{67411689-FB11-4E5C-8E9E-BBFAF0A57E3F}">
      <dgm:prSet/>
      <dgm:spPr/>
      <dgm:t>
        <a:bodyPr/>
        <a:lstStyle/>
        <a:p>
          <a:endParaRPr lang="it-IT"/>
        </a:p>
      </dgm:t>
    </dgm:pt>
    <dgm:pt modelId="{63A75952-6A76-437B-8E06-92821CA12ED7}" type="sibTrans" cxnId="{67411689-FB11-4E5C-8E9E-BBFAF0A57E3F}">
      <dgm:prSet/>
      <dgm:spPr/>
      <dgm:t>
        <a:bodyPr/>
        <a:lstStyle/>
        <a:p>
          <a:endParaRPr lang="it-IT"/>
        </a:p>
      </dgm:t>
    </dgm:pt>
    <dgm:pt modelId="{4CFC263A-3E52-4445-BBE4-639A6425296E}">
      <dgm:prSet phldrT="[Testo]" custT="1"/>
      <dgm:spPr>
        <a:solidFill>
          <a:srgbClr val="002060"/>
        </a:solidFill>
      </dgm:spPr>
      <dgm:t>
        <a:bodyPr/>
        <a:lstStyle/>
        <a:p>
          <a:r>
            <a:rPr lang="en-US" sz="2000" noProof="0" dirty="0">
              <a:solidFill>
                <a:schemeClr val="bg1"/>
              </a:solidFill>
            </a:rPr>
            <a:t>Main recommendation / goal / idea </a:t>
          </a:r>
        </a:p>
      </dgm:t>
    </dgm:pt>
    <dgm:pt modelId="{44F8D062-BADD-4C09-81A9-41F5496DAEF6}" type="sibTrans" cxnId="{492D5AAD-0F1E-4F8E-9A7C-56F401FCA1E6}">
      <dgm:prSet/>
      <dgm:spPr/>
      <dgm:t>
        <a:bodyPr/>
        <a:lstStyle/>
        <a:p>
          <a:endParaRPr lang="en-US" sz="2000" noProof="0" dirty="0"/>
        </a:p>
      </dgm:t>
    </dgm:pt>
    <dgm:pt modelId="{9D7A58B1-E2F2-428C-A5C0-2AF3A99F7D61}" type="parTrans" cxnId="{492D5AAD-0F1E-4F8E-9A7C-56F401FCA1E6}">
      <dgm:prSet/>
      <dgm:spPr/>
      <dgm:t>
        <a:bodyPr/>
        <a:lstStyle/>
        <a:p>
          <a:endParaRPr lang="en-US" sz="2000" noProof="0" dirty="0"/>
        </a:p>
      </dgm:t>
    </dgm:pt>
    <dgm:pt modelId="{4E4F0151-03BA-421A-B3A2-A87431F9C28D}" type="pres">
      <dgm:prSet presAssocID="{2685A7CB-96F9-4917-9921-65459DDDD6F8}" presName="hierChild1" presStyleCnt="0">
        <dgm:presLayoutVars>
          <dgm:orgChart val="1"/>
          <dgm:chPref val="1"/>
          <dgm:dir/>
          <dgm:animOne val="branch"/>
          <dgm:animLvl val="lvl"/>
          <dgm:resizeHandles/>
        </dgm:presLayoutVars>
      </dgm:prSet>
      <dgm:spPr/>
    </dgm:pt>
    <dgm:pt modelId="{F3426820-F13A-4FD3-827E-45E593C214DB}" type="pres">
      <dgm:prSet presAssocID="{4CFC263A-3E52-4445-BBE4-639A6425296E}" presName="hierRoot1" presStyleCnt="0">
        <dgm:presLayoutVars>
          <dgm:hierBranch val="init"/>
        </dgm:presLayoutVars>
      </dgm:prSet>
      <dgm:spPr/>
    </dgm:pt>
    <dgm:pt modelId="{86C6E9C5-2BBA-4E42-96D5-CB614317A6DB}" type="pres">
      <dgm:prSet presAssocID="{4CFC263A-3E52-4445-BBE4-639A6425296E}" presName="rootComposite1" presStyleCnt="0"/>
      <dgm:spPr/>
    </dgm:pt>
    <dgm:pt modelId="{A7FF0D8A-45D9-4F46-BE12-69DB3290C9F2}" type="pres">
      <dgm:prSet presAssocID="{4CFC263A-3E52-4445-BBE4-639A6425296E}" presName="rootText1" presStyleLbl="node0" presStyleIdx="0" presStyleCnt="1" custScaleX="325496">
        <dgm:presLayoutVars>
          <dgm:chPref val="3"/>
        </dgm:presLayoutVars>
      </dgm:prSet>
      <dgm:spPr/>
    </dgm:pt>
    <dgm:pt modelId="{58316C05-13DF-420D-9862-E360595591A7}" type="pres">
      <dgm:prSet presAssocID="{4CFC263A-3E52-4445-BBE4-639A6425296E}" presName="rootConnector1" presStyleLbl="node1" presStyleIdx="0" presStyleCnt="0"/>
      <dgm:spPr/>
    </dgm:pt>
    <dgm:pt modelId="{9C5FEBF9-7778-44B7-800E-C5470F19B02A}" type="pres">
      <dgm:prSet presAssocID="{4CFC263A-3E52-4445-BBE4-639A6425296E}" presName="hierChild2" presStyleCnt="0"/>
      <dgm:spPr/>
    </dgm:pt>
    <dgm:pt modelId="{29660A4A-BBCE-4CE5-BE57-7DA67CFA9316}" type="pres">
      <dgm:prSet presAssocID="{449CFDB1-FEC4-4D17-ADF8-A5E512B8CF43}" presName="Name37" presStyleLbl="parChTrans1D2" presStyleIdx="0" presStyleCnt="3"/>
      <dgm:spPr/>
    </dgm:pt>
    <dgm:pt modelId="{F2D03CB5-CDA9-4A55-835A-861B64A6FEC9}" type="pres">
      <dgm:prSet presAssocID="{A3D5B927-E683-496F-BAB0-F204A2063EDB}" presName="hierRoot2" presStyleCnt="0">
        <dgm:presLayoutVars>
          <dgm:hierBranch val="init"/>
        </dgm:presLayoutVars>
      </dgm:prSet>
      <dgm:spPr/>
    </dgm:pt>
    <dgm:pt modelId="{19FCB396-C8A3-426F-9033-BC37651EE38F}" type="pres">
      <dgm:prSet presAssocID="{A3D5B927-E683-496F-BAB0-F204A2063EDB}" presName="rootComposite" presStyleCnt="0"/>
      <dgm:spPr/>
    </dgm:pt>
    <dgm:pt modelId="{0983F5A8-34D9-4D70-B03C-D0D60C8D53DF}" type="pres">
      <dgm:prSet presAssocID="{A3D5B927-E683-496F-BAB0-F204A2063EDB}" presName="rootText" presStyleLbl="node2" presStyleIdx="0" presStyleCnt="3">
        <dgm:presLayoutVars>
          <dgm:chPref val="3"/>
        </dgm:presLayoutVars>
      </dgm:prSet>
      <dgm:spPr/>
    </dgm:pt>
    <dgm:pt modelId="{DC831B0C-242C-4878-9753-0EF68AF7F419}" type="pres">
      <dgm:prSet presAssocID="{A3D5B927-E683-496F-BAB0-F204A2063EDB}" presName="rootConnector" presStyleLbl="node2" presStyleIdx="0" presStyleCnt="3"/>
      <dgm:spPr/>
    </dgm:pt>
    <dgm:pt modelId="{677B89CC-5509-4F3D-ACF8-E0AC057F4B67}" type="pres">
      <dgm:prSet presAssocID="{A3D5B927-E683-496F-BAB0-F204A2063EDB}" presName="hierChild4" presStyleCnt="0"/>
      <dgm:spPr/>
    </dgm:pt>
    <dgm:pt modelId="{82EE0A13-EE02-4CEA-8486-3C2D27BEB23E}" type="pres">
      <dgm:prSet presAssocID="{751097BF-5E6F-488B-96B9-EA203F078FD9}" presName="Name37" presStyleLbl="parChTrans1D3" presStyleIdx="0" presStyleCnt="9"/>
      <dgm:spPr/>
    </dgm:pt>
    <dgm:pt modelId="{BD06B064-ED5B-4B3A-B8E9-7CFE79552FBA}" type="pres">
      <dgm:prSet presAssocID="{90A5A3B8-FDD1-4CBE-B107-157DE80BA1E8}" presName="hierRoot2" presStyleCnt="0">
        <dgm:presLayoutVars>
          <dgm:hierBranch val="init"/>
        </dgm:presLayoutVars>
      </dgm:prSet>
      <dgm:spPr/>
    </dgm:pt>
    <dgm:pt modelId="{6231EF46-8975-429C-90F7-880F41C3A218}" type="pres">
      <dgm:prSet presAssocID="{90A5A3B8-FDD1-4CBE-B107-157DE80BA1E8}" presName="rootComposite" presStyleCnt="0"/>
      <dgm:spPr/>
    </dgm:pt>
    <dgm:pt modelId="{B6450035-26EC-4832-B57D-8DD12CB368E4}" type="pres">
      <dgm:prSet presAssocID="{90A5A3B8-FDD1-4CBE-B107-157DE80BA1E8}" presName="rootText" presStyleLbl="node3" presStyleIdx="0" presStyleCnt="9">
        <dgm:presLayoutVars>
          <dgm:chPref val="3"/>
        </dgm:presLayoutVars>
      </dgm:prSet>
      <dgm:spPr/>
    </dgm:pt>
    <dgm:pt modelId="{27036114-9743-4976-AA0A-F915124C35A7}" type="pres">
      <dgm:prSet presAssocID="{90A5A3B8-FDD1-4CBE-B107-157DE80BA1E8}" presName="rootConnector" presStyleLbl="node3" presStyleIdx="0" presStyleCnt="9"/>
      <dgm:spPr/>
    </dgm:pt>
    <dgm:pt modelId="{85A54CF0-B8EF-4EA1-9608-8371B56606D6}" type="pres">
      <dgm:prSet presAssocID="{90A5A3B8-FDD1-4CBE-B107-157DE80BA1E8}" presName="hierChild4" presStyleCnt="0"/>
      <dgm:spPr/>
    </dgm:pt>
    <dgm:pt modelId="{C96C305A-3866-4977-92F5-35602E48549F}" type="pres">
      <dgm:prSet presAssocID="{90A5A3B8-FDD1-4CBE-B107-157DE80BA1E8}" presName="hierChild5" presStyleCnt="0"/>
      <dgm:spPr/>
    </dgm:pt>
    <dgm:pt modelId="{40364385-11E4-4457-BB70-609B5D896447}" type="pres">
      <dgm:prSet presAssocID="{8488D3B8-CD67-45D6-B53C-8332EF61040B}" presName="Name37" presStyleLbl="parChTrans1D3" presStyleIdx="1" presStyleCnt="9"/>
      <dgm:spPr/>
    </dgm:pt>
    <dgm:pt modelId="{D2A873E0-82A7-44A9-A741-EAA865B8C21E}" type="pres">
      <dgm:prSet presAssocID="{015F5F51-3765-4C11-90CC-CA4BA3D5C18D}" presName="hierRoot2" presStyleCnt="0">
        <dgm:presLayoutVars>
          <dgm:hierBranch val="init"/>
        </dgm:presLayoutVars>
      </dgm:prSet>
      <dgm:spPr/>
    </dgm:pt>
    <dgm:pt modelId="{E323C50F-0400-4107-8019-3BDAF9DE4E1E}" type="pres">
      <dgm:prSet presAssocID="{015F5F51-3765-4C11-90CC-CA4BA3D5C18D}" presName="rootComposite" presStyleCnt="0"/>
      <dgm:spPr/>
    </dgm:pt>
    <dgm:pt modelId="{EC30A2C0-FDBB-4FEA-A2FD-5AE148C0DFCE}" type="pres">
      <dgm:prSet presAssocID="{015F5F51-3765-4C11-90CC-CA4BA3D5C18D}" presName="rootText" presStyleLbl="node3" presStyleIdx="1" presStyleCnt="9">
        <dgm:presLayoutVars>
          <dgm:chPref val="3"/>
        </dgm:presLayoutVars>
      </dgm:prSet>
      <dgm:spPr/>
    </dgm:pt>
    <dgm:pt modelId="{86A82E00-9BEA-4C6F-BEB9-7845BC513A66}" type="pres">
      <dgm:prSet presAssocID="{015F5F51-3765-4C11-90CC-CA4BA3D5C18D}" presName="rootConnector" presStyleLbl="node3" presStyleIdx="1" presStyleCnt="9"/>
      <dgm:spPr/>
    </dgm:pt>
    <dgm:pt modelId="{D225ED03-DC2F-40D1-BEE3-C30A00AEFE7D}" type="pres">
      <dgm:prSet presAssocID="{015F5F51-3765-4C11-90CC-CA4BA3D5C18D}" presName="hierChild4" presStyleCnt="0"/>
      <dgm:spPr/>
    </dgm:pt>
    <dgm:pt modelId="{BA32C580-092B-4F70-B6F6-3362BE94B48C}" type="pres">
      <dgm:prSet presAssocID="{015F5F51-3765-4C11-90CC-CA4BA3D5C18D}" presName="hierChild5" presStyleCnt="0"/>
      <dgm:spPr/>
    </dgm:pt>
    <dgm:pt modelId="{9E69941E-42DF-49FA-9AE4-B9AED7C127AB}" type="pres">
      <dgm:prSet presAssocID="{3EE5E83D-ED12-4800-9365-A245756B4583}" presName="Name37" presStyleLbl="parChTrans1D3" presStyleIdx="2" presStyleCnt="9"/>
      <dgm:spPr/>
    </dgm:pt>
    <dgm:pt modelId="{9D12317D-5A62-4544-A024-F56D8AF772B6}" type="pres">
      <dgm:prSet presAssocID="{6E1909AF-5F98-4CFE-AF48-C4AA67212452}" presName="hierRoot2" presStyleCnt="0">
        <dgm:presLayoutVars>
          <dgm:hierBranch val="init"/>
        </dgm:presLayoutVars>
      </dgm:prSet>
      <dgm:spPr/>
    </dgm:pt>
    <dgm:pt modelId="{F07CEF9D-9E77-410F-8E10-E4AF406D96F4}" type="pres">
      <dgm:prSet presAssocID="{6E1909AF-5F98-4CFE-AF48-C4AA67212452}" presName="rootComposite" presStyleCnt="0"/>
      <dgm:spPr/>
    </dgm:pt>
    <dgm:pt modelId="{A14FBC7E-4BA0-49E6-8036-7138D07F6E0D}" type="pres">
      <dgm:prSet presAssocID="{6E1909AF-5F98-4CFE-AF48-C4AA67212452}" presName="rootText" presStyleLbl="node3" presStyleIdx="2" presStyleCnt="9">
        <dgm:presLayoutVars>
          <dgm:chPref val="3"/>
        </dgm:presLayoutVars>
      </dgm:prSet>
      <dgm:spPr/>
    </dgm:pt>
    <dgm:pt modelId="{824A697B-8696-4AE5-875F-F240F94D89DF}" type="pres">
      <dgm:prSet presAssocID="{6E1909AF-5F98-4CFE-AF48-C4AA67212452}" presName="rootConnector" presStyleLbl="node3" presStyleIdx="2" presStyleCnt="9"/>
      <dgm:spPr/>
    </dgm:pt>
    <dgm:pt modelId="{18F55851-9B59-41C5-B228-E5610317FF05}" type="pres">
      <dgm:prSet presAssocID="{6E1909AF-5F98-4CFE-AF48-C4AA67212452}" presName="hierChild4" presStyleCnt="0"/>
      <dgm:spPr/>
    </dgm:pt>
    <dgm:pt modelId="{6CFCB897-A466-410A-B002-05C873E82D7F}" type="pres">
      <dgm:prSet presAssocID="{6E1909AF-5F98-4CFE-AF48-C4AA67212452}" presName="hierChild5" presStyleCnt="0"/>
      <dgm:spPr/>
    </dgm:pt>
    <dgm:pt modelId="{A03B55EA-F0D2-4268-9A34-25628EE7E923}" type="pres">
      <dgm:prSet presAssocID="{A3D5B927-E683-496F-BAB0-F204A2063EDB}" presName="hierChild5" presStyleCnt="0"/>
      <dgm:spPr/>
    </dgm:pt>
    <dgm:pt modelId="{336C4715-7E3A-4951-8813-1A3D7DE76E82}" type="pres">
      <dgm:prSet presAssocID="{7D5E4C91-8754-4FDB-8447-B0F1570510BA}" presName="Name37" presStyleLbl="parChTrans1D2" presStyleIdx="1" presStyleCnt="3"/>
      <dgm:spPr/>
    </dgm:pt>
    <dgm:pt modelId="{60587212-C1C6-4B3D-9613-0ABDCA16F0B8}" type="pres">
      <dgm:prSet presAssocID="{2194C1C5-B2FB-48DF-9374-FD9E20B5766B}" presName="hierRoot2" presStyleCnt="0">
        <dgm:presLayoutVars>
          <dgm:hierBranch val="init"/>
        </dgm:presLayoutVars>
      </dgm:prSet>
      <dgm:spPr/>
    </dgm:pt>
    <dgm:pt modelId="{F5E0090E-C1FF-458A-BCB3-1A33C97B68F7}" type="pres">
      <dgm:prSet presAssocID="{2194C1C5-B2FB-48DF-9374-FD9E20B5766B}" presName="rootComposite" presStyleCnt="0"/>
      <dgm:spPr/>
    </dgm:pt>
    <dgm:pt modelId="{77EA2CDF-E544-47BD-8263-814A57600E9E}" type="pres">
      <dgm:prSet presAssocID="{2194C1C5-B2FB-48DF-9374-FD9E20B5766B}" presName="rootText" presStyleLbl="node2" presStyleIdx="1" presStyleCnt="3">
        <dgm:presLayoutVars>
          <dgm:chPref val="3"/>
        </dgm:presLayoutVars>
      </dgm:prSet>
      <dgm:spPr/>
    </dgm:pt>
    <dgm:pt modelId="{27D7F28F-1CCF-4777-99C7-B63B53F3C129}" type="pres">
      <dgm:prSet presAssocID="{2194C1C5-B2FB-48DF-9374-FD9E20B5766B}" presName="rootConnector" presStyleLbl="node2" presStyleIdx="1" presStyleCnt="3"/>
      <dgm:spPr/>
    </dgm:pt>
    <dgm:pt modelId="{611524C9-CF04-4268-82C1-5CA22038F04E}" type="pres">
      <dgm:prSet presAssocID="{2194C1C5-B2FB-48DF-9374-FD9E20B5766B}" presName="hierChild4" presStyleCnt="0"/>
      <dgm:spPr/>
    </dgm:pt>
    <dgm:pt modelId="{A9D740F4-CCE3-48BC-9897-54EC22AC884E}" type="pres">
      <dgm:prSet presAssocID="{9A9D1FC2-46DB-426C-8FCC-B57094127B30}" presName="Name37" presStyleLbl="parChTrans1D3" presStyleIdx="3" presStyleCnt="9"/>
      <dgm:spPr/>
    </dgm:pt>
    <dgm:pt modelId="{B530ED82-676E-418C-A3D7-DF56D45C0661}" type="pres">
      <dgm:prSet presAssocID="{ED1C494A-B9F5-466A-8D55-E6A4F08F17CB}" presName="hierRoot2" presStyleCnt="0">
        <dgm:presLayoutVars>
          <dgm:hierBranch val="init"/>
        </dgm:presLayoutVars>
      </dgm:prSet>
      <dgm:spPr/>
    </dgm:pt>
    <dgm:pt modelId="{4D209BEB-4B45-4207-A8BE-D8EFF7C3D7C2}" type="pres">
      <dgm:prSet presAssocID="{ED1C494A-B9F5-466A-8D55-E6A4F08F17CB}" presName="rootComposite" presStyleCnt="0"/>
      <dgm:spPr/>
    </dgm:pt>
    <dgm:pt modelId="{143F57E8-9CA6-4AE9-A496-088FF1A657F5}" type="pres">
      <dgm:prSet presAssocID="{ED1C494A-B9F5-466A-8D55-E6A4F08F17CB}" presName="rootText" presStyleLbl="node3" presStyleIdx="3" presStyleCnt="9">
        <dgm:presLayoutVars>
          <dgm:chPref val="3"/>
        </dgm:presLayoutVars>
      </dgm:prSet>
      <dgm:spPr/>
    </dgm:pt>
    <dgm:pt modelId="{1B4A94C9-923E-42CB-9DDC-C5DB971E4132}" type="pres">
      <dgm:prSet presAssocID="{ED1C494A-B9F5-466A-8D55-E6A4F08F17CB}" presName="rootConnector" presStyleLbl="node3" presStyleIdx="3" presStyleCnt="9"/>
      <dgm:spPr/>
    </dgm:pt>
    <dgm:pt modelId="{CE394D0D-3819-4667-9401-E08E75F4B922}" type="pres">
      <dgm:prSet presAssocID="{ED1C494A-B9F5-466A-8D55-E6A4F08F17CB}" presName="hierChild4" presStyleCnt="0"/>
      <dgm:spPr/>
    </dgm:pt>
    <dgm:pt modelId="{A1A2DC0B-03DE-439D-BA9C-980FA072F3FD}" type="pres">
      <dgm:prSet presAssocID="{ED1C494A-B9F5-466A-8D55-E6A4F08F17CB}" presName="hierChild5" presStyleCnt="0"/>
      <dgm:spPr/>
    </dgm:pt>
    <dgm:pt modelId="{B5AD2FD3-5F75-4C7E-9CA4-4881D064869B}" type="pres">
      <dgm:prSet presAssocID="{15499CBF-10F6-46B0-9FBE-2996F62328E1}" presName="Name37" presStyleLbl="parChTrans1D3" presStyleIdx="4" presStyleCnt="9"/>
      <dgm:spPr/>
    </dgm:pt>
    <dgm:pt modelId="{BDC552A6-0469-4D4C-87F6-DAFD60F1F149}" type="pres">
      <dgm:prSet presAssocID="{254EA935-C49D-4C4E-9BA1-2B182CAD235B}" presName="hierRoot2" presStyleCnt="0">
        <dgm:presLayoutVars>
          <dgm:hierBranch val="init"/>
        </dgm:presLayoutVars>
      </dgm:prSet>
      <dgm:spPr/>
    </dgm:pt>
    <dgm:pt modelId="{7DAF8E77-59E8-4DCD-ADE5-55CED163D27B}" type="pres">
      <dgm:prSet presAssocID="{254EA935-C49D-4C4E-9BA1-2B182CAD235B}" presName="rootComposite" presStyleCnt="0"/>
      <dgm:spPr/>
    </dgm:pt>
    <dgm:pt modelId="{99BA562E-C89B-4CC0-9670-FE455D596A85}" type="pres">
      <dgm:prSet presAssocID="{254EA935-C49D-4C4E-9BA1-2B182CAD235B}" presName="rootText" presStyleLbl="node3" presStyleIdx="4" presStyleCnt="9">
        <dgm:presLayoutVars>
          <dgm:chPref val="3"/>
        </dgm:presLayoutVars>
      </dgm:prSet>
      <dgm:spPr/>
    </dgm:pt>
    <dgm:pt modelId="{FFFF5E4C-1E26-4B29-8A3B-61C1F730C175}" type="pres">
      <dgm:prSet presAssocID="{254EA935-C49D-4C4E-9BA1-2B182CAD235B}" presName="rootConnector" presStyleLbl="node3" presStyleIdx="4" presStyleCnt="9"/>
      <dgm:spPr/>
    </dgm:pt>
    <dgm:pt modelId="{9945F995-4875-4E04-A9D7-A37E59B7320C}" type="pres">
      <dgm:prSet presAssocID="{254EA935-C49D-4C4E-9BA1-2B182CAD235B}" presName="hierChild4" presStyleCnt="0"/>
      <dgm:spPr/>
    </dgm:pt>
    <dgm:pt modelId="{413CA8A4-4DB6-4ED6-9871-F4A25E6BBB9E}" type="pres">
      <dgm:prSet presAssocID="{254EA935-C49D-4C4E-9BA1-2B182CAD235B}" presName="hierChild5" presStyleCnt="0"/>
      <dgm:spPr/>
    </dgm:pt>
    <dgm:pt modelId="{E512A71E-57AC-43F1-838A-AE8661FA3F5D}" type="pres">
      <dgm:prSet presAssocID="{DEACBC0F-E35D-438A-ACCE-A1BD158FF7D4}" presName="Name37" presStyleLbl="parChTrans1D3" presStyleIdx="5" presStyleCnt="9"/>
      <dgm:spPr/>
    </dgm:pt>
    <dgm:pt modelId="{1F92E4C1-7F65-4F97-AF34-E2BF1C6900DA}" type="pres">
      <dgm:prSet presAssocID="{8F0D6FBD-ECD1-4546-94B0-84992D77F9C7}" presName="hierRoot2" presStyleCnt="0">
        <dgm:presLayoutVars>
          <dgm:hierBranch val="init"/>
        </dgm:presLayoutVars>
      </dgm:prSet>
      <dgm:spPr/>
    </dgm:pt>
    <dgm:pt modelId="{4BAF55C5-AE68-4377-98CB-637260F0ED2E}" type="pres">
      <dgm:prSet presAssocID="{8F0D6FBD-ECD1-4546-94B0-84992D77F9C7}" presName="rootComposite" presStyleCnt="0"/>
      <dgm:spPr/>
    </dgm:pt>
    <dgm:pt modelId="{1DCA1695-0937-4F58-BB24-3681CF503BC2}" type="pres">
      <dgm:prSet presAssocID="{8F0D6FBD-ECD1-4546-94B0-84992D77F9C7}" presName="rootText" presStyleLbl="node3" presStyleIdx="5" presStyleCnt="9">
        <dgm:presLayoutVars>
          <dgm:chPref val="3"/>
        </dgm:presLayoutVars>
      </dgm:prSet>
      <dgm:spPr/>
    </dgm:pt>
    <dgm:pt modelId="{B598EE01-EBD3-4DA0-A719-5CE17FAD79DE}" type="pres">
      <dgm:prSet presAssocID="{8F0D6FBD-ECD1-4546-94B0-84992D77F9C7}" presName="rootConnector" presStyleLbl="node3" presStyleIdx="5" presStyleCnt="9"/>
      <dgm:spPr/>
    </dgm:pt>
    <dgm:pt modelId="{DD6FD5CD-E4E3-40E6-8499-856140A1F6AD}" type="pres">
      <dgm:prSet presAssocID="{8F0D6FBD-ECD1-4546-94B0-84992D77F9C7}" presName="hierChild4" presStyleCnt="0"/>
      <dgm:spPr/>
    </dgm:pt>
    <dgm:pt modelId="{0690BD88-C6F4-4E4B-9751-4154AA464273}" type="pres">
      <dgm:prSet presAssocID="{8F0D6FBD-ECD1-4546-94B0-84992D77F9C7}" presName="hierChild5" presStyleCnt="0"/>
      <dgm:spPr/>
    </dgm:pt>
    <dgm:pt modelId="{F5DFA191-283E-41B6-AF00-7FD430988D0B}" type="pres">
      <dgm:prSet presAssocID="{2194C1C5-B2FB-48DF-9374-FD9E20B5766B}" presName="hierChild5" presStyleCnt="0"/>
      <dgm:spPr/>
    </dgm:pt>
    <dgm:pt modelId="{33C01068-72B3-4F4D-B6D5-C2291839EB2A}" type="pres">
      <dgm:prSet presAssocID="{887DD1AC-90DD-46F9-B26B-B98E5B615001}" presName="Name37" presStyleLbl="parChTrans1D2" presStyleIdx="2" presStyleCnt="3"/>
      <dgm:spPr/>
    </dgm:pt>
    <dgm:pt modelId="{AC8970FC-D9CF-401F-8EAB-17BDA148A9A4}" type="pres">
      <dgm:prSet presAssocID="{8739DB71-6B2C-4DB7-8670-DEA11183A1D6}" presName="hierRoot2" presStyleCnt="0">
        <dgm:presLayoutVars>
          <dgm:hierBranch val="init"/>
        </dgm:presLayoutVars>
      </dgm:prSet>
      <dgm:spPr/>
    </dgm:pt>
    <dgm:pt modelId="{492C550D-F6DE-47D8-90EF-445ED82F4E4E}" type="pres">
      <dgm:prSet presAssocID="{8739DB71-6B2C-4DB7-8670-DEA11183A1D6}" presName="rootComposite" presStyleCnt="0"/>
      <dgm:spPr/>
    </dgm:pt>
    <dgm:pt modelId="{B5926B82-FA00-4A15-BD99-A987C6A08428}" type="pres">
      <dgm:prSet presAssocID="{8739DB71-6B2C-4DB7-8670-DEA11183A1D6}" presName="rootText" presStyleLbl="node2" presStyleIdx="2" presStyleCnt="3">
        <dgm:presLayoutVars>
          <dgm:chPref val="3"/>
        </dgm:presLayoutVars>
      </dgm:prSet>
      <dgm:spPr/>
    </dgm:pt>
    <dgm:pt modelId="{36FED54C-C2E2-4CA8-A082-CAF5B15DCC89}" type="pres">
      <dgm:prSet presAssocID="{8739DB71-6B2C-4DB7-8670-DEA11183A1D6}" presName="rootConnector" presStyleLbl="node2" presStyleIdx="2" presStyleCnt="3"/>
      <dgm:spPr/>
    </dgm:pt>
    <dgm:pt modelId="{09EB865A-7A51-4CD2-809C-825EC6298305}" type="pres">
      <dgm:prSet presAssocID="{8739DB71-6B2C-4DB7-8670-DEA11183A1D6}" presName="hierChild4" presStyleCnt="0"/>
      <dgm:spPr/>
    </dgm:pt>
    <dgm:pt modelId="{0236B4B3-137B-466C-B610-3946AC8C8192}" type="pres">
      <dgm:prSet presAssocID="{DB6D642E-FC44-42EA-926A-C391AFA141A4}" presName="Name37" presStyleLbl="parChTrans1D3" presStyleIdx="6" presStyleCnt="9"/>
      <dgm:spPr/>
    </dgm:pt>
    <dgm:pt modelId="{58C680F7-6997-4C84-8A54-4C37F1CC15C5}" type="pres">
      <dgm:prSet presAssocID="{F026E40B-94C5-43F4-AFD3-590BD7898C2D}" presName="hierRoot2" presStyleCnt="0">
        <dgm:presLayoutVars>
          <dgm:hierBranch val="init"/>
        </dgm:presLayoutVars>
      </dgm:prSet>
      <dgm:spPr/>
    </dgm:pt>
    <dgm:pt modelId="{184795A9-33C3-4A34-82A8-CD57CDAA96B1}" type="pres">
      <dgm:prSet presAssocID="{F026E40B-94C5-43F4-AFD3-590BD7898C2D}" presName="rootComposite" presStyleCnt="0"/>
      <dgm:spPr/>
    </dgm:pt>
    <dgm:pt modelId="{3A9994DF-FA43-46AD-83B5-2E718F6F909C}" type="pres">
      <dgm:prSet presAssocID="{F026E40B-94C5-43F4-AFD3-590BD7898C2D}" presName="rootText" presStyleLbl="node3" presStyleIdx="6" presStyleCnt="9">
        <dgm:presLayoutVars>
          <dgm:chPref val="3"/>
        </dgm:presLayoutVars>
      </dgm:prSet>
      <dgm:spPr/>
    </dgm:pt>
    <dgm:pt modelId="{0C46B372-39FA-4FED-8936-462D50AF414A}" type="pres">
      <dgm:prSet presAssocID="{F026E40B-94C5-43F4-AFD3-590BD7898C2D}" presName="rootConnector" presStyleLbl="node3" presStyleIdx="6" presStyleCnt="9"/>
      <dgm:spPr/>
    </dgm:pt>
    <dgm:pt modelId="{154670DF-57D4-4A0B-80CA-D13B1D4040DA}" type="pres">
      <dgm:prSet presAssocID="{F026E40B-94C5-43F4-AFD3-590BD7898C2D}" presName="hierChild4" presStyleCnt="0"/>
      <dgm:spPr/>
    </dgm:pt>
    <dgm:pt modelId="{6C71F323-F08C-4C56-A96D-7C85D8B4F059}" type="pres">
      <dgm:prSet presAssocID="{F026E40B-94C5-43F4-AFD3-590BD7898C2D}" presName="hierChild5" presStyleCnt="0"/>
      <dgm:spPr/>
    </dgm:pt>
    <dgm:pt modelId="{3B65FCE6-B3EE-461C-B311-E2C938A45DDE}" type="pres">
      <dgm:prSet presAssocID="{8EF72A94-7D2A-4976-ACD5-310530CC2844}" presName="Name37" presStyleLbl="parChTrans1D3" presStyleIdx="7" presStyleCnt="9"/>
      <dgm:spPr/>
    </dgm:pt>
    <dgm:pt modelId="{BB14BB62-7033-4E95-AEBE-BC93B42AD542}" type="pres">
      <dgm:prSet presAssocID="{5E24F126-2A4E-49EF-99DE-4295F070CB54}" presName="hierRoot2" presStyleCnt="0">
        <dgm:presLayoutVars>
          <dgm:hierBranch val="init"/>
        </dgm:presLayoutVars>
      </dgm:prSet>
      <dgm:spPr/>
    </dgm:pt>
    <dgm:pt modelId="{FC2EDB98-E88A-4B1F-AED0-57BAB6132208}" type="pres">
      <dgm:prSet presAssocID="{5E24F126-2A4E-49EF-99DE-4295F070CB54}" presName="rootComposite" presStyleCnt="0"/>
      <dgm:spPr/>
    </dgm:pt>
    <dgm:pt modelId="{9A16015F-C087-4C0B-A1E6-B2C80D064083}" type="pres">
      <dgm:prSet presAssocID="{5E24F126-2A4E-49EF-99DE-4295F070CB54}" presName="rootText" presStyleLbl="node3" presStyleIdx="7" presStyleCnt="9">
        <dgm:presLayoutVars>
          <dgm:chPref val="3"/>
        </dgm:presLayoutVars>
      </dgm:prSet>
      <dgm:spPr/>
    </dgm:pt>
    <dgm:pt modelId="{A0024372-8A7D-4FAF-84E0-ECC2D3BE7292}" type="pres">
      <dgm:prSet presAssocID="{5E24F126-2A4E-49EF-99DE-4295F070CB54}" presName="rootConnector" presStyleLbl="node3" presStyleIdx="7" presStyleCnt="9"/>
      <dgm:spPr/>
    </dgm:pt>
    <dgm:pt modelId="{8A775484-EB0B-4145-8E71-4A79FD04987B}" type="pres">
      <dgm:prSet presAssocID="{5E24F126-2A4E-49EF-99DE-4295F070CB54}" presName="hierChild4" presStyleCnt="0"/>
      <dgm:spPr/>
    </dgm:pt>
    <dgm:pt modelId="{8C8AB4F0-ABDB-49A8-9BA7-BC39FE7B2675}" type="pres">
      <dgm:prSet presAssocID="{5E24F126-2A4E-49EF-99DE-4295F070CB54}" presName="hierChild5" presStyleCnt="0"/>
      <dgm:spPr/>
    </dgm:pt>
    <dgm:pt modelId="{A136ED82-B1A3-4ECB-BB0C-A406C6A9F987}" type="pres">
      <dgm:prSet presAssocID="{41EDFFCE-46EC-437D-8D23-C63F099E4FB2}" presName="Name37" presStyleLbl="parChTrans1D3" presStyleIdx="8" presStyleCnt="9"/>
      <dgm:spPr/>
    </dgm:pt>
    <dgm:pt modelId="{4505DB40-F9D2-4813-BCF6-6E575B233633}" type="pres">
      <dgm:prSet presAssocID="{8F4FB000-1D73-48FD-ACD1-5C47DC07BDAD}" presName="hierRoot2" presStyleCnt="0">
        <dgm:presLayoutVars>
          <dgm:hierBranch val="init"/>
        </dgm:presLayoutVars>
      </dgm:prSet>
      <dgm:spPr/>
    </dgm:pt>
    <dgm:pt modelId="{CF8A0F38-42B4-4694-9929-B1084AC47A03}" type="pres">
      <dgm:prSet presAssocID="{8F4FB000-1D73-48FD-ACD1-5C47DC07BDAD}" presName="rootComposite" presStyleCnt="0"/>
      <dgm:spPr/>
    </dgm:pt>
    <dgm:pt modelId="{DE6EC2D8-3BF3-42AA-A7BE-AADD9F7ED37D}" type="pres">
      <dgm:prSet presAssocID="{8F4FB000-1D73-48FD-ACD1-5C47DC07BDAD}" presName="rootText" presStyleLbl="node3" presStyleIdx="8" presStyleCnt="9">
        <dgm:presLayoutVars>
          <dgm:chPref val="3"/>
        </dgm:presLayoutVars>
      </dgm:prSet>
      <dgm:spPr/>
    </dgm:pt>
    <dgm:pt modelId="{D78A5591-299E-41CB-BC6E-EB7655F068C5}" type="pres">
      <dgm:prSet presAssocID="{8F4FB000-1D73-48FD-ACD1-5C47DC07BDAD}" presName="rootConnector" presStyleLbl="node3" presStyleIdx="8" presStyleCnt="9"/>
      <dgm:spPr/>
    </dgm:pt>
    <dgm:pt modelId="{A516F31C-FA2A-4B6C-A67F-304A514034D3}" type="pres">
      <dgm:prSet presAssocID="{8F4FB000-1D73-48FD-ACD1-5C47DC07BDAD}" presName="hierChild4" presStyleCnt="0"/>
      <dgm:spPr/>
    </dgm:pt>
    <dgm:pt modelId="{1FE64651-11A4-49B2-99A2-868D3117F8F4}" type="pres">
      <dgm:prSet presAssocID="{8F4FB000-1D73-48FD-ACD1-5C47DC07BDAD}" presName="hierChild5" presStyleCnt="0"/>
      <dgm:spPr/>
    </dgm:pt>
    <dgm:pt modelId="{FFEEC166-0C71-43EA-ABC1-83FFED8EAC37}" type="pres">
      <dgm:prSet presAssocID="{8739DB71-6B2C-4DB7-8670-DEA11183A1D6}" presName="hierChild5" presStyleCnt="0"/>
      <dgm:spPr/>
    </dgm:pt>
    <dgm:pt modelId="{31206AAC-1542-4971-A104-073C0F38C14A}" type="pres">
      <dgm:prSet presAssocID="{4CFC263A-3E52-4445-BBE4-639A6425296E}" presName="hierChild3" presStyleCnt="0"/>
      <dgm:spPr/>
    </dgm:pt>
  </dgm:ptLst>
  <dgm:cxnLst>
    <dgm:cxn modelId="{0CE10706-8CAD-4A35-A5B1-BD237D77D69F}" type="presOf" srcId="{9A9D1FC2-46DB-426C-8FCC-B57094127B30}" destId="{A9D740F4-CCE3-48BC-9897-54EC22AC884E}" srcOrd="0" destOrd="0" presId="urn:microsoft.com/office/officeart/2005/8/layout/orgChart1"/>
    <dgm:cxn modelId="{3B2DAB09-85E0-4F4B-A3B2-FF2E05F06C89}" srcId="{2194C1C5-B2FB-48DF-9374-FD9E20B5766B}" destId="{ED1C494A-B9F5-466A-8D55-E6A4F08F17CB}" srcOrd="0" destOrd="0" parTransId="{9A9D1FC2-46DB-426C-8FCC-B57094127B30}" sibTransId="{E9CCEA6B-2CBD-4F7F-A0F7-82C687838DB2}"/>
    <dgm:cxn modelId="{6A69BF14-21B0-4813-97DB-5A2C368AD44A}" type="presOf" srcId="{8F0D6FBD-ECD1-4546-94B0-84992D77F9C7}" destId="{1DCA1695-0937-4F58-BB24-3681CF503BC2}" srcOrd="0" destOrd="0" presId="urn:microsoft.com/office/officeart/2005/8/layout/orgChart1"/>
    <dgm:cxn modelId="{ACD4F61C-CCCC-46C0-AE15-92A2DADB38D3}" type="presOf" srcId="{449CFDB1-FEC4-4D17-ADF8-A5E512B8CF43}" destId="{29660A4A-BBCE-4CE5-BE57-7DA67CFA9316}" srcOrd="0" destOrd="0" presId="urn:microsoft.com/office/officeart/2005/8/layout/orgChart1"/>
    <dgm:cxn modelId="{897F811E-E33A-4118-B7F2-44D10F7A2263}" type="presOf" srcId="{41EDFFCE-46EC-437D-8D23-C63F099E4FB2}" destId="{A136ED82-B1A3-4ECB-BB0C-A406C6A9F987}" srcOrd="0" destOrd="0" presId="urn:microsoft.com/office/officeart/2005/8/layout/orgChart1"/>
    <dgm:cxn modelId="{E082C231-DBBE-45FB-BB95-75F6EB09D00C}" srcId="{8739DB71-6B2C-4DB7-8670-DEA11183A1D6}" destId="{F026E40B-94C5-43F4-AFD3-590BD7898C2D}" srcOrd="0" destOrd="0" parTransId="{DB6D642E-FC44-42EA-926A-C391AFA141A4}" sibTransId="{82D91164-531D-4CF1-A289-E5E244F8BEF6}"/>
    <dgm:cxn modelId="{96CAD638-466A-4A18-B3C2-9041867F66EF}" srcId="{2194C1C5-B2FB-48DF-9374-FD9E20B5766B}" destId="{8F0D6FBD-ECD1-4546-94B0-84992D77F9C7}" srcOrd="2" destOrd="0" parTransId="{DEACBC0F-E35D-438A-ACCE-A1BD158FF7D4}" sibTransId="{146D2822-8AA6-4C0E-934D-640A601F5C17}"/>
    <dgm:cxn modelId="{94AC6F39-A1DA-4C07-BF5F-C1E7DC627164}" type="presOf" srcId="{15499CBF-10F6-46B0-9FBE-2996F62328E1}" destId="{B5AD2FD3-5F75-4C7E-9CA4-4881D064869B}" srcOrd="0" destOrd="0" presId="urn:microsoft.com/office/officeart/2005/8/layout/orgChart1"/>
    <dgm:cxn modelId="{A7198B3C-D92A-42DE-91FF-6B6779312B35}" type="presOf" srcId="{DEACBC0F-E35D-438A-ACCE-A1BD158FF7D4}" destId="{E512A71E-57AC-43F1-838A-AE8661FA3F5D}" srcOrd="0" destOrd="0" presId="urn:microsoft.com/office/officeart/2005/8/layout/orgChart1"/>
    <dgm:cxn modelId="{C0E37B40-7503-4907-9F07-2E48959209D4}" type="presOf" srcId="{8488D3B8-CD67-45D6-B53C-8332EF61040B}" destId="{40364385-11E4-4457-BB70-609B5D896447}" srcOrd="0" destOrd="0" presId="urn:microsoft.com/office/officeart/2005/8/layout/orgChart1"/>
    <dgm:cxn modelId="{74678442-9B52-4F9D-A191-97B16C2A8262}" type="presOf" srcId="{A3D5B927-E683-496F-BAB0-F204A2063EDB}" destId="{DC831B0C-242C-4878-9753-0EF68AF7F419}" srcOrd="1" destOrd="0" presId="urn:microsoft.com/office/officeart/2005/8/layout/orgChart1"/>
    <dgm:cxn modelId="{C8ADFD62-AB6D-4591-BE90-C30C4EEF6764}" srcId="{4CFC263A-3E52-4445-BBE4-639A6425296E}" destId="{8739DB71-6B2C-4DB7-8670-DEA11183A1D6}" srcOrd="2" destOrd="0" parTransId="{887DD1AC-90DD-46F9-B26B-B98E5B615001}" sibTransId="{440F9B06-DBC2-4115-92BD-809D03B417B7}"/>
    <dgm:cxn modelId="{67794765-E682-41EC-9BC6-8742F3998EAA}" srcId="{8739DB71-6B2C-4DB7-8670-DEA11183A1D6}" destId="{8F4FB000-1D73-48FD-ACD1-5C47DC07BDAD}" srcOrd="2" destOrd="0" parTransId="{41EDFFCE-46EC-437D-8D23-C63F099E4FB2}" sibTransId="{F3D142DC-2357-49CA-9CC8-D4698B3FEE43}"/>
    <dgm:cxn modelId="{5006AE6C-42C9-441A-824B-4626ECCCB147}" type="presOf" srcId="{ED1C494A-B9F5-466A-8D55-E6A4F08F17CB}" destId="{143F57E8-9CA6-4AE9-A496-088FF1A657F5}" srcOrd="0" destOrd="0" presId="urn:microsoft.com/office/officeart/2005/8/layout/orgChart1"/>
    <dgm:cxn modelId="{3869486F-48A5-4466-BECA-E7783523542F}" type="presOf" srcId="{015F5F51-3765-4C11-90CC-CA4BA3D5C18D}" destId="{86A82E00-9BEA-4C6F-BEB9-7845BC513A66}" srcOrd="1" destOrd="0" presId="urn:microsoft.com/office/officeart/2005/8/layout/orgChart1"/>
    <dgm:cxn modelId="{09EA5171-7099-4623-8FEA-CFAC8893DB78}" type="presOf" srcId="{4CFC263A-3E52-4445-BBE4-639A6425296E}" destId="{A7FF0D8A-45D9-4F46-BE12-69DB3290C9F2}" srcOrd="0" destOrd="0" presId="urn:microsoft.com/office/officeart/2005/8/layout/orgChart1"/>
    <dgm:cxn modelId="{8B595271-D48F-449A-A37F-C4ED7C7BBCA6}" type="presOf" srcId="{751097BF-5E6F-488B-96B9-EA203F078FD9}" destId="{82EE0A13-EE02-4CEA-8486-3C2D27BEB23E}" srcOrd="0" destOrd="0" presId="urn:microsoft.com/office/officeart/2005/8/layout/orgChart1"/>
    <dgm:cxn modelId="{26CE9674-4D08-4E53-97A8-B0A0182481ED}" type="presOf" srcId="{2194C1C5-B2FB-48DF-9374-FD9E20B5766B}" destId="{77EA2CDF-E544-47BD-8263-814A57600E9E}" srcOrd="0" destOrd="0" presId="urn:microsoft.com/office/officeart/2005/8/layout/orgChart1"/>
    <dgm:cxn modelId="{313C2057-390B-4DF2-853B-87F29F92F936}" type="presOf" srcId="{8F0D6FBD-ECD1-4546-94B0-84992D77F9C7}" destId="{B598EE01-EBD3-4DA0-A719-5CE17FAD79DE}" srcOrd="1" destOrd="0" presId="urn:microsoft.com/office/officeart/2005/8/layout/orgChart1"/>
    <dgm:cxn modelId="{28093C7C-30D6-4990-B209-7EB73121912D}" type="presOf" srcId="{5E24F126-2A4E-49EF-99DE-4295F070CB54}" destId="{9A16015F-C087-4C0B-A1E6-B2C80D064083}" srcOrd="0" destOrd="0" presId="urn:microsoft.com/office/officeart/2005/8/layout/orgChart1"/>
    <dgm:cxn modelId="{A8C56588-2A8A-49E5-B458-3091F1A9D15E}" type="presOf" srcId="{3EE5E83D-ED12-4800-9365-A245756B4583}" destId="{9E69941E-42DF-49FA-9AE4-B9AED7C127AB}" srcOrd="0" destOrd="0" presId="urn:microsoft.com/office/officeart/2005/8/layout/orgChart1"/>
    <dgm:cxn modelId="{67411689-FB11-4E5C-8E9E-BBFAF0A57E3F}" srcId="{8739DB71-6B2C-4DB7-8670-DEA11183A1D6}" destId="{5E24F126-2A4E-49EF-99DE-4295F070CB54}" srcOrd="1" destOrd="0" parTransId="{8EF72A94-7D2A-4976-ACD5-310530CC2844}" sibTransId="{63A75952-6A76-437B-8E06-92821CA12ED7}"/>
    <dgm:cxn modelId="{DFB9C98B-2A89-4403-AAAD-FC36258AD819}" type="presOf" srcId="{8739DB71-6B2C-4DB7-8670-DEA11183A1D6}" destId="{36FED54C-C2E2-4CA8-A082-CAF5B15DCC89}" srcOrd="1" destOrd="0" presId="urn:microsoft.com/office/officeart/2005/8/layout/orgChart1"/>
    <dgm:cxn modelId="{73A30F95-0CB3-4604-98A8-54E83886E43A}" type="presOf" srcId="{254EA935-C49D-4C4E-9BA1-2B182CAD235B}" destId="{FFFF5E4C-1E26-4B29-8A3B-61C1F730C175}" srcOrd="1" destOrd="0" presId="urn:microsoft.com/office/officeart/2005/8/layout/orgChart1"/>
    <dgm:cxn modelId="{654EF996-340F-4EA1-ACA4-609539E673A9}" type="presOf" srcId="{A3D5B927-E683-496F-BAB0-F204A2063EDB}" destId="{0983F5A8-34D9-4D70-B03C-D0D60C8D53DF}" srcOrd="0" destOrd="0" presId="urn:microsoft.com/office/officeart/2005/8/layout/orgChart1"/>
    <dgm:cxn modelId="{A3788A9F-F4D1-436F-80C1-2AA5336BC453}" type="presOf" srcId="{90A5A3B8-FDD1-4CBE-B107-157DE80BA1E8}" destId="{27036114-9743-4976-AA0A-F915124C35A7}" srcOrd="1" destOrd="0" presId="urn:microsoft.com/office/officeart/2005/8/layout/orgChart1"/>
    <dgm:cxn modelId="{BA34A7A2-50BE-4262-BCA6-33EE42460C8E}" type="presOf" srcId="{90A5A3B8-FDD1-4CBE-B107-157DE80BA1E8}" destId="{B6450035-26EC-4832-B57D-8DD12CB368E4}" srcOrd="0" destOrd="0" presId="urn:microsoft.com/office/officeart/2005/8/layout/orgChart1"/>
    <dgm:cxn modelId="{EB6039A8-D7EB-43CC-99E8-5D564B08E05C}" srcId="{A3D5B927-E683-496F-BAB0-F204A2063EDB}" destId="{6E1909AF-5F98-4CFE-AF48-C4AA67212452}" srcOrd="2" destOrd="0" parTransId="{3EE5E83D-ED12-4800-9365-A245756B4583}" sibTransId="{3A0E744C-E328-4338-B5F9-677D234F4077}"/>
    <dgm:cxn modelId="{492D5AAD-0F1E-4F8E-9A7C-56F401FCA1E6}" srcId="{2685A7CB-96F9-4917-9921-65459DDDD6F8}" destId="{4CFC263A-3E52-4445-BBE4-639A6425296E}" srcOrd="0" destOrd="0" parTransId="{9D7A58B1-E2F2-428C-A5C0-2AF3A99F7D61}" sibTransId="{44F8D062-BADD-4C09-81A9-41F5496DAEF6}"/>
    <dgm:cxn modelId="{F9CDD4B1-50C7-46B1-8E2C-27EB3383726E}" type="presOf" srcId="{2194C1C5-B2FB-48DF-9374-FD9E20B5766B}" destId="{27D7F28F-1CCF-4777-99C7-B63B53F3C129}" srcOrd="1" destOrd="0" presId="urn:microsoft.com/office/officeart/2005/8/layout/orgChart1"/>
    <dgm:cxn modelId="{B22793BB-3E79-4B0D-B87D-E366550ECF39}" srcId="{A3D5B927-E683-496F-BAB0-F204A2063EDB}" destId="{90A5A3B8-FDD1-4CBE-B107-157DE80BA1E8}" srcOrd="0" destOrd="0" parTransId="{751097BF-5E6F-488B-96B9-EA203F078FD9}" sibTransId="{A5B9450D-67F2-48DB-94C1-A90AC3D9DD37}"/>
    <dgm:cxn modelId="{5C1566BF-1F8F-41C2-94D6-8A3F59033681}" type="presOf" srcId="{8739DB71-6B2C-4DB7-8670-DEA11183A1D6}" destId="{B5926B82-FA00-4A15-BD99-A987C6A08428}" srcOrd="0" destOrd="0" presId="urn:microsoft.com/office/officeart/2005/8/layout/orgChart1"/>
    <dgm:cxn modelId="{C5B17DBF-0626-40C1-9B54-60C34DC2A591}" type="presOf" srcId="{6E1909AF-5F98-4CFE-AF48-C4AA67212452}" destId="{824A697B-8696-4AE5-875F-F240F94D89DF}" srcOrd="1" destOrd="0" presId="urn:microsoft.com/office/officeart/2005/8/layout/orgChart1"/>
    <dgm:cxn modelId="{EF5C3DC2-729F-4DD3-8311-C44D0B85B881}" type="presOf" srcId="{2685A7CB-96F9-4917-9921-65459DDDD6F8}" destId="{4E4F0151-03BA-421A-B3A2-A87431F9C28D}" srcOrd="0" destOrd="0" presId="urn:microsoft.com/office/officeart/2005/8/layout/orgChart1"/>
    <dgm:cxn modelId="{48E995C4-D7CA-40E9-B490-87A6387D787E}" srcId="{4CFC263A-3E52-4445-BBE4-639A6425296E}" destId="{A3D5B927-E683-496F-BAB0-F204A2063EDB}" srcOrd="0" destOrd="0" parTransId="{449CFDB1-FEC4-4D17-ADF8-A5E512B8CF43}" sibTransId="{CDDFF156-795F-4832-8153-E4A58B7F86FF}"/>
    <dgm:cxn modelId="{6A94C4C7-F41C-4966-8DAF-A5CC75CC037B}" type="presOf" srcId="{DB6D642E-FC44-42EA-926A-C391AFA141A4}" destId="{0236B4B3-137B-466C-B610-3946AC8C8192}" srcOrd="0" destOrd="0" presId="urn:microsoft.com/office/officeart/2005/8/layout/orgChart1"/>
    <dgm:cxn modelId="{6CC74DC8-90E6-4E38-A8FD-ADF8EEE271DA}" type="presOf" srcId="{8F4FB000-1D73-48FD-ACD1-5C47DC07BDAD}" destId="{D78A5591-299E-41CB-BC6E-EB7655F068C5}" srcOrd="1" destOrd="0" presId="urn:microsoft.com/office/officeart/2005/8/layout/orgChart1"/>
    <dgm:cxn modelId="{EFA65CD2-F689-41C2-BD1E-BF8E6DFFF1E8}" type="presOf" srcId="{7D5E4C91-8754-4FDB-8447-B0F1570510BA}" destId="{336C4715-7E3A-4951-8813-1A3D7DE76E82}" srcOrd="0" destOrd="0" presId="urn:microsoft.com/office/officeart/2005/8/layout/orgChart1"/>
    <dgm:cxn modelId="{00FE94D2-CDCF-49F9-90C8-F81B19D4D1B7}" type="presOf" srcId="{8F4FB000-1D73-48FD-ACD1-5C47DC07BDAD}" destId="{DE6EC2D8-3BF3-42AA-A7BE-AADD9F7ED37D}" srcOrd="0" destOrd="0" presId="urn:microsoft.com/office/officeart/2005/8/layout/orgChart1"/>
    <dgm:cxn modelId="{4C461AD3-9B6E-4AAB-9D3A-ED011DD54221}" srcId="{A3D5B927-E683-496F-BAB0-F204A2063EDB}" destId="{015F5F51-3765-4C11-90CC-CA4BA3D5C18D}" srcOrd="1" destOrd="0" parTransId="{8488D3B8-CD67-45D6-B53C-8332EF61040B}" sibTransId="{307553C8-078A-4242-B46A-DE50E9A4C2A2}"/>
    <dgm:cxn modelId="{EB74F5D5-727E-4DD8-9CDD-0FED070A0A83}" srcId="{4CFC263A-3E52-4445-BBE4-639A6425296E}" destId="{2194C1C5-B2FB-48DF-9374-FD9E20B5766B}" srcOrd="1" destOrd="0" parTransId="{7D5E4C91-8754-4FDB-8447-B0F1570510BA}" sibTransId="{B074B22F-15E2-4BE7-B64C-2429DA638D80}"/>
    <dgm:cxn modelId="{BDBEF6D6-679E-4653-B9D2-B92DB44D71B3}" type="presOf" srcId="{6E1909AF-5F98-4CFE-AF48-C4AA67212452}" destId="{A14FBC7E-4BA0-49E6-8036-7138D07F6E0D}" srcOrd="0" destOrd="0" presId="urn:microsoft.com/office/officeart/2005/8/layout/orgChart1"/>
    <dgm:cxn modelId="{159E2CDA-445B-4481-AFE9-3B4B85C05EC8}" type="presOf" srcId="{F026E40B-94C5-43F4-AFD3-590BD7898C2D}" destId="{0C46B372-39FA-4FED-8936-462D50AF414A}" srcOrd="1" destOrd="0" presId="urn:microsoft.com/office/officeart/2005/8/layout/orgChart1"/>
    <dgm:cxn modelId="{1ABBD5DC-764C-400C-A89E-C0F752C22F22}" type="presOf" srcId="{ED1C494A-B9F5-466A-8D55-E6A4F08F17CB}" destId="{1B4A94C9-923E-42CB-9DDC-C5DB971E4132}" srcOrd="1" destOrd="0" presId="urn:microsoft.com/office/officeart/2005/8/layout/orgChart1"/>
    <dgm:cxn modelId="{1FE16FEA-3894-4534-9040-18BA7A84479C}" srcId="{2194C1C5-B2FB-48DF-9374-FD9E20B5766B}" destId="{254EA935-C49D-4C4E-9BA1-2B182CAD235B}" srcOrd="1" destOrd="0" parTransId="{15499CBF-10F6-46B0-9FBE-2996F62328E1}" sibTransId="{68B65DA8-2CC7-494E-A349-ED72617862E6}"/>
    <dgm:cxn modelId="{AC436DEB-35CB-4261-B6AA-11873181BCC1}" type="presOf" srcId="{254EA935-C49D-4C4E-9BA1-2B182CAD235B}" destId="{99BA562E-C89B-4CC0-9670-FE455D596A85}" srcOrd="0" destOrd="0" presId="urn:microsoft.com/office/officeart/2005/8/layout/orgChart1"/>
    <dgm:cxn modelId="{6A5235ED-2396-41DE-94D6-8E373FD0E061}" type="presOf" srcId="{F026E40B-94C5-43F4-AFD3-590BD7898C2D}" destId="{3A9994DF-FA43-46AD-83B5-2E718F6F909C}" srcOrd="0" destOrd="0" presId="urn:microsoft.com/office/officeart/2005/8/layout/orgChart1"/>
    <dgm:cxn modelId="{7A38FBEE-5B2C-4105-A27C-37F602BB4E3F}" type="presOf" srcId="{887DD1AC-90DD-46F9-B26B-B98E5B615001}" destId="{33C01068-72B3-4F4D-B6D5-C2291839EB2A}" srcOrd="0" destOrd="0" presId="urn:microsoft.com/office/officeart/2005/8/layout/orgChart1"/>
    <dgm:cxn modelId="{101DB3EF-7072-49C0-8D29-7F5355D0015D}" type="presOf" srcId="{015F5F51-3765-4C11-90CC-CA4BA3D5C18D}" destId="{EC30A2C0-FDBB-4FEA-A2FD-5AE148C0DFCE}" srcOrd="0" destOrd="0" presId="urn:microsoft.com/office/officeart/2005/8/layout/orgChart1"/>
    <dgm:cxn modelId="{9037A8F6-7900-45D2-A260-59C8F10F503B}" type="presOf" srcId="{4CFC263A-3E52-4445-BBE4-639A6425296E}" destId="{58316C05-13DF-420D-9862-E360595591A7}" srcOrd="1" destOrd="0" presId="urn:microsoft.com/office/officeart/2005/8/layout/orgChart1"/>
    <dgm:cxn modelId="{D95326FA-975E-4439-BC43-CEC2B2711657}" type="presOf" srcId="{8EF72A94-7D2A-4976-ACD5-310530CC2844}" destId="{3B65FCE6-B3EE-461C-B311-E2C938A45DDE}" srcOrd="0" destOrd="0" presId="urn:microsoft.com/office/officeart/2005/8/layout/orgChart1"/>
    <dgm:cxn modelId="{C0D3EEFA-462F-4CE5-9892-125EE29CAA30}" type="presOf" srcId="{5E24F126-2A4E-49EF-99DE-4295F070CB54}" destId="{A0024372-8A7D-4FAF-84E0-ECC2D3BE7292}" srcOrd="1" destOrd="0" presId="urn:microsoft.com/office/officeart/2005/8/layout/orgChart1"/>
    <dgm:cxn modelId="{CE94DACB-8A53-4C6C-89CA-4506F8EAAF7B}" type="presParOf" srcId="{4E4F0151-03BA-421A-B3A2-A87431F9C28D}" destId="{F3426820-F13A-4FD3-827E-45E593C214DB}" srcOrd="0" destOrd="0" presId="urn:microsoft.com/office/officeart/2005/8/layout/orgChart1"/>
    <dgm:cxn modelId="{F650963B-36BF-4817-9E01-7DBFBB823260}" type="presParOf" srcId="{F3426820-F13A-4FD3-827E-45E593C214DB}" destId="{86C6E9C5-2BBA-4E42-96D5-CB614317A6DB}" srcOrd="0" destOrd="0" presId="urn:microsoft.com/office/officeart/2005/8/layout/orgChart1"/>
    <dgm:cxn modelId="{52445BCD-BE18-4450-AEC8-5BCB0C30E654}" type="presParOf" srcId="{86C6E9C5-2BBA-4E42-96D5-CB614317A6DB}" destId="{A7FF0D8A-45D9-4F46-BE12-69DB3290C9F2}" srcOrd="0" destOrd="0" presId="urn:microsoft.com/office/officeart/2005/8/layout/orgChart1"/>
    <dgm:cxn modelId="{1C1E52A0-8083-448C-85CF-E01D9775A754}" type="presParOf" srcId="{86C6E9C5-2BBA-4E42-96D5-CB614317A6DB}" destId="{58316C05-13DF-420D-9862-E360595591A7}" srcOrd="1" destOrd="0" presId="urn:microsoft.com/office/officeart/2005/8/layout/orgChart1"/>
    <dgm:cxn modelId="{EA02C311-36EA-4569-B40C-92F34AAD487F}" type="presParOf" srcId="{F3426820-F13A-4FD3-827E-45E593C214DB}" destId="{9C5FEBF9-7778-44B7-800E-C5470F19B02A}" srcOrd="1" destOrd="0" presId="urn:microsoft.com/office/officeart/2005/8/layout/orgChart1"/>
    <dgm:cxn modelId="{BE8A8DBA-E697-47E3-835D-394AD06AEFE1}" type="presParOf" srcId="{9C5FEBF9-7778-44B7-800E-C5470F19B02A}" destId="{29660A4A-BBCE-4CE5-BE57-7DA67CFA9316}" srcOrd="0" destOrd="0" presId="urn:microsoft.com/office/officeart/2005/8/layout/orgChart1"/>
    <dgm:cxn modelId="{98B3AE50-70D7-4518-B856-284EC786AEA6}" type="presParOf" srcId="{9C5FEBF9-7778-44B7-800E-C5470F19B02A}" destId="{F2D03CB5-CDA9-4A55-835A-861B64A6FEC9}" srcOrd="1" destOrd="0" presId="urn:microsoft.com/office/officeart/2005/8/layout/orgChart1"/>
    <dgm:cxn modelId="{AE15AB94-D3E8-4E9D-8E1B-CCA6556ADD9E}" type="presParOf" srcId="{F2D03CB5-CDA9-4A55-835A-861B64A6FEC9}" destId="{19FCB396-C8A3-426F-9033-BC37651EE38F}" srcOrd="0" destOrd="0" presId="urn:microsoft.com/office/officeart/2005/8/layout/orgChart1"/>
    <dgm:cxn modelId="{F314040B-A96E-410A-BA69-30E303A2DDE6}" type="presParOf" srcId="{19FCB396-C8A3-426F-9033-BC37651EE38F}" destId="{0983F5A8-34D9-4D70-B03C-D0D60C8D53DF}" srcOrd="0" destOrd="0" presId="urn:microsoft.com/office/officeart/2005/8/layout/orgChart1"/>
    <dgm:cxn modelId="{6BA03BC7-A1E6-48AA-A103-62E2B670E4A3}" type="presParOf" srcId="{19FCB396-C8A3-426F-9033-BC37651EE38F}" destId="{DC831B0C-242C-4878-9753-0EF68AF7F419}" srcOrd="1" destOrd="0" presId="urn:microsoft.com/office/officeart/2005/8/layout/orgChart1"/>
    <dgm:cxn modelId="{6BBA404E-54D2-45BF-A273-7749AAAEBA98}" type="presParOf" srcId="{F2D03CB5-CDA9-4A55-835A-861B64A6FEC9}" destId="{677B89CC-5509-4F3D-ACF8-E0AC057F4B67}" srcOrd="1" destOrd="0" presId="urn:microsoft.com/office/officeart/2005/8/layout/orgChart1"/>
    <dgm:cxn modelId="{59D80DF4-B4B3-4CB0-9D94-F9222C5F898A}" type="presParOf" srcId="{677B89CC-5509-4F3D-ACF8-E0AC057F4B67}" destId="{82EE0A13-EE02-4CEA-8486-3C2D27BEB23E}" srcOrd="0" destOrd="0" presId="urn:microsoft.com/office/officeart/2005/8/layout/orgChart1"/>
    <dgm:cxn modelId="{0AE1828D-D38B-4A14-A16F-485AAE99DC57}" type="presParOf" srcId="{677B89CC-5509-4F3D-ACF8-E0AC057F4B67}" destId="{BD06B064-ED5B-4B3A-B8E9-7CFE79552FBA}" srcOrd="1" destOrd="0" presId="urn:microsoft.com/office/officeart/2005/8/layout/orgChart1"/>
    <dgm:cxn modelId="{2CE9BBDD-C87B-4BCA-BDE6-05FA5F18AA05}" type="presParOf" srcId="{BD06B064-ED5B-4B3A-B8E9-7CFE79552FBA}" destId="{6231EF46-8975-429C-90F7-880F41C3A218}" srcOrd="0" destOrd="0" presId="urn:microsoft.com/office/officeart/2005/8/layout/orgChart1"/>
    <dgm:cxn modelId="{A39170FB-D195-4884-ADE2-7B8FBF82B1FA}" type="presParOf" srcId="{6231EF46-8975-429C-90F7-880F41C3A218}" destId="{B6450035-26EC-4832-B57D-8DD12CB368E4}" srcOrd="0" destOrd="0" presId="urn:microsoft.com/office/officeart/2005/8/layout/orgChart1"/>
    <dgm:cxn modelId="{AB1B00BD-4977-4425-B2C9-22B3D9C73B55}" type="presParOf" srcId="{6231EF46-8975-429C-90F7-880F41C3A218}" destId="{27036114-9743-4976-AA0A-F915124C35A7}" srcOrd="1" destOrd="0" presId="urn:microsoft.com/office/officeart/2005/8/layout/orgChart1"/>
    <dgm:cxn modelId="{C58CA046-301E-4BA6-882D-AA2C141ED10F}" type="presParOf" srcId="{BD06B064-ED5B-4B3A-B8E9-7CFE79552FBA}" destId="{85A54CF0-B8EF-4EA1-9608-8371B56606D6}" srcOrd="1" destOrd="0" presId="urn:microsoft.com/office/officeart/2005/8/layout/orgChart1"/>
    <dgm:cxn modelId="{3CE64700-9DEA-4B9C-AD55-5DD76906CFD5}" type="presParOf" srcId="{BD06B064-ED5B-4B3A-B8E9-7CFE79552FBA}" destId="{C96C305A-3866-4977-92F5-35602E48549F}" srcOrd="2" destOrd="0" presId="urn:microsoft.com/office/officeart/2005/8/layout/orgChart1"/>
    <dgm:cxn modelId="{F5AEBE92-BF43-4AFA-8022-B9C3E888F075}" type="presParOf" srcId="{677B89CC-5509-4F3D-ACF8-E0AC057F4B67}" destId="{40364385-11E4-4457-BB70-609B5D896447}" srcOrd="2" destOrd="0" presId="urn:microsoft.com/office/officeart/2005/8/layout/orgChart1"/>
    <dgm:cxn modelId="{BB92E4AB-3350-449D-8446-41324F92CCD2}" type="presParOf" srcId="{677B89CC-5509-4F3D-ACF8-E0AC057F4B67}" destId="{D2A873E0-82A7-44A9-A741-EAA865B8C21E}" srcOrd="3" destOrd="0" presId="urn:microsoft.com/office/officeart/2005/8/layout/orgChart1"/>
    <dgm:cxn modelId="{E9232268-B9FC-4145-90AB-12F8527E04F7}" type="presParOf" srcId="{D2A873E0-82A7-44A9-A741-EAA865B8C21E}" destId="{E323C50F-0400-4107-8019-3BDAF9DE4E1E}" srcOrd="0" destOrd="0" presId="urn:microsoft.com/office/officeart/2005/8/layout/orgChart1"/>
    <dgm:cxn modelId="{E8598990-AD4D-4884-82B8-A958568E38FC}" type="presParOf" srcId="{E323C50F-0400-4107-8019-3BDAF9DE4E1E}" destId="{EC30A2C0-FDBB-4FEA-A2FD-5AE148C0DFCE}" srcOrd="0" destOrd="0" presId="urn:microsoft.com/office/officeart/2005/8/layout/orgChart1"/>
    <dgm:cxn modelId="{2BFAD2A6-2609-41B7-8C4A-F7457999964B}" type="presParOf" srcId="{E323C50F-0400-4107-8019-3BDAF9DE4E1E}" destId="{86A82E00-9BEA-4C6F-BEB9-7845BC513A66}" srcOrd="1" destOrd="0" presId="urn:microsoft.com/office/officeart/2005/8/layout/orgChart1"/>
    <dgm:cxn modelId="{CD1F6C5E-A6BD-4E8B-B756-48C520F38839}" type="presParOf" srcId="{D2A873E0-82A7-44A9-A741-EAA865B8C21E}" destId="{D225ED03-DC2F-40D1-BEE3-C30A00AEFE7D}" srcOrd="1" destOrd="0" presId="urn:microsoft.com/office/officeart/2005/8/layout/orgChart1"/>
    <dgm:cxn modelId="{618ACDBF-F2D8-49CA-BA42-7FD908C07B92}" type="presParOf" srcId="{D2A873E0-82A7-44A9-A741-EAA865B8C21E}" destId="{BA32C580-092B-4F70-B6F6-3362BE94B48C}" srcOrd="2" destOrd="0" presId="urn:microsoft.com/office/officeart/2005/8/layout/orgChart1"/>
    <dgm:cxn modelId="{258FD2AC-758C-4C9E-BF82-0A18BE2A3505}" type="presParOf" srcId="{677B89CC-5509-4F3D-ACF8-E0AC057F4B67}" destId="{9E69941E-42DF-49FA-9AE4-B9AED7C127AB}" srcOrd="4" destOrd="0" presId="urn:microsoft.com/office/officeart/2005/8/layout/orgChart1"/>
    <dgm:cxn modelId="{05601879-D94A-4340-A63E-534A77903EDC}" type="presParOf" srcId="{677B89CC-5509-4F3D-ACF8-E0AC057F4B67}" destId="{9D12317D-5A62-4544-A024-F56D8AF772B6}" srcOrd="5" destOrd="0" presId="urn:microsoft.com/office/officeart/2005/8/layout/orgChart1"/>
    <dgm:cxn modelId="{F7B2AA61-3292-4E42-BC58-61CC6BBC9D35}" type="presParOf" srcId="{9D12317D-5A62-4544-A024-F56D8AF772B6}" destId="{F07CEF9D-9E77-410F-8E10-E4AF406D96F4}" srcOrd="0" destOrd="0" presId="urn:microsoft.com/office/officeart/2005/8/layout/orgChart1"/>
    <dgm:cxn modelId="{8DED8787-74E8-4BE4-9CF6-730DB25C62C1}" type="presParOf" srcId="{F07CEF9D-9E77-410F-8E10-E4AF406D96F4}" destId="{A14FBC7E-4BA0-49E6-8036-7138D07F6E0D}" srcOrd="0" destOrd="0" presId="urn:microsoft.com/office/officeart/2005/8/layout/orgChart1"/>
    <dgm:cxn modelId="{5985FEA1-B7FD-4652-A19E-34A89A3B3281}" type="presParOf" srcId="{F07CEF9D-9E77-410F-8E10-E4AF406D96F4}" destId="{824A697B-8696-4AE5-875F-F240F94D89DF}" srcOrd="1" destOrd="0" presId="urn:microsoft.com/office/officeart/2005/8/layout/orgChart1"/>
    <dgm:cxn modelId="{7EF28823-D5BD-4C1B-ADB8-C4735FE9F3A1}" type="presParOf" srcId="{9D12317D-5A62-4544-A024-F56D8AF772B6}" destId="{18F55851-9B59-41C5-B228-E5610317FF05}" srcOrd="1" destOrd="0" presId="urn:microsoft.com/office/officeart/2005/8/layout/orgChart1"/>
    <dgm:cxn modelId="{07A7A095-CC2D-461F-9004-D5FDE6B7F1A1}" type="presParOf" srcId="{9D12317D-5A62-4544-A024-F56D8AF772B6}" destId="{6CFCB897-A466-410A-B002-05C873E82D7F}" srcOrd="2" destOrd="0" presId="urn:microsoft.com/office/officeart/2005/8/layout/orgChart1"/>
    <dgm:cxn modelId="{C5D394F9-F9A1-42B3-B9B5-CF8C00BD67BE}" type="presParOf" srcId="{F2D03CB5-CDA9-4A55-835A-861B64A6FEC9}" destId="{A03B55EA-F0D2-4268-9A34-25628EE7E923}" srcOrd="2" destOrd="0" presId="urn:microsoft.com/office/officeart/2005/8/layout/orgChart1"/>
    <dgm:cxn modelId="{1240AAB6-CBA1-4E40-975E-56D67AD6F41D}" type="presParOf" srcId="{9C5FEBF9-7778-44B7-800E-C5470F19B02A}" destId="{336C4715-7E3A-4951-8813-1A3D7DE76E82}" srcOrd="2" destOrd="0" presId="urn:microsoft.com/office/officeart/2005/8/layout/orgChart1"/>
    <dgm:cxn modelId="{AB8FB023-0E3F-42DB-8B6A-3BC78DE7B68D}" type="presParOf" srcId="{9C5FEBF9-7778-44B7-800E-C5470F19B02A}" destId="{60587212-C1C6-4B3D-9613-0ABDCA16F0B8}" srcOrd="3" destOrd="0" presId="urn:microsoft.com/office/officeart/2005/8/layout/orgChart1"/>
    <dgm:cxn modelId="{B3C449E3-7B64-49B6-9686-437F89A13EF9}" type="presParOf" srcId="{60587212-C1C6-4B3D-9613-0ABDCA16F0B8}" destId="{F5E0090E-C1FF-458A-BCB3-1A33C97B68F7}" srcOrd="0" destOrd="0" presId="urn:microsoft.com/office/officeart/2005/8/layout/orgChart1"/>
    <dgm:cxn modelId="{AE83451A-01BC-49AA-B1DC-315DCA9B99A9}" type="presParOf" srcId="{F5E0090E-C1FF-458A-BCB3-1A33C97B68F7}" destId="{77EA2CDF-E544-47BD-8263-814A57600E9E}" srcOrd="0" destOrd="0" presId="urn:microsoft.com/office/officeart/2005/8/layout/orgChart1"/>
    <dgm:cxn modelId="{EAEDD8F6-53E0-42A9-89D3-3D5C48228CD5}" type="presParOf" srcId="{F5E0090E-C1FF-458A-BCB3-1A33C97B68F7}" destId="{27D7F28F-1CCF-4777-99C7-B63B53F3C129}" srcOrd="1" destOrd="0" presId="urn:microsoft.com/office/officeart/2005/8/layout/orgChart1"/>
    <dgm:cxn modelId="{168E691B-F386-4C98-8530-DB19642E17A7}" type="presParOf" srcId="{60587212-C1C6-4B3D-9613-0ABDCA16F0B8}" destId="{611524C9-CF04-4268-82C1-5CA22038F04E}" srcOrd="1" destOrd="0" presId="urn:microsoft.com/office/officeart/2005/8/layout/orgChart1"/>
    <dgm:cxn modelId="{FA77C3A1-ECCF-401E-9977-5B123BF4AF8C}" type="presParOf" srcId="{611524C9-CF04-4268-82C1-5CA22038F04E}" destId="{A9D740F4-CCE3-48BC-9897-54EC22AC884E}" srcOrd="0" destOrd="0" presId="urn:microsoft.com/office/officeart/2005/8/layout/orgChart1"/>
    <dgm:cxn modelId="{0226114D-D4BC-4F20-9584-459105A1E626}" type="presParOf" srcId="{611524C9-CF04-4268-82C1-5CA22038F04E}" destId="{B530ED82-676E-418C-A3D7-DF56D45C0661}" srcOrd="1" destOrd="0" presId="urn:microsoft.com/office/officeart/2005/8/layout/orgChart1"/>
    <dgm:cxn modelId="{4ADD9047-CF8E-4284-B493-03DD5CDA3219}" type="presParOf" srcId="{B530ED82-676E-418C-A3D7-DF56D45C0661}" destId="{4D209BEB-4B45-4207-A8BE-D8EFF7C3D7C2}" srcOrd="0" destOrd="0" presId="urn:microsoft.com/office/officeart/2005/8/layout/orgChart1"/>
    <dgm:cxn modelId="{FEA6ED96-D79D-4644-A2A9-A61A375B5B14}" type="presParOf" srcId="{4D209BEB-4B45-4207-A8BE-D8EFF7C3D7C2}" destId="{143F57E8-9CA6-4AE9-A496-088FF1A657F5}" srcOrd="0" destOrd="0" presId="urn:microsoft.com/office/officeart/2005/8/layout/orgChart1"/>
    <dgm:cxn modelId="{0714CD9D-BFDF-4C54-AD7F-7F63A802970E}" type="presParOf" srcId="{4D209BEB-4B45-4207-A8BE-D8EFF7C3D7C2}" destId="{1B4A94C9-923E-42CB-9DDC-C5DB971E4132}" srcOrd="1" destOrd="0" presId="urn:microsoft.com/office/officeart/2005/8/layout/orgChart1"/>
    <dgm:cxn modelId="{701E91FC-799F-4E4A-9D53-65CCBB55212E}" type="presParOf" srcId="{B530ED82-676E-418C-A3D7-DF56D45C0661}" destId="{CE394D0D-3819-4667-9401-E08E75F4B922}" srcOrd="1" destOrd="0" presId="urn:microsoft.com/office/officeart/2005/8/layout/orgChart1"/>
    <dgm:cxn modelId="{C093BFD5-F42A-4952-B041-5A25F9AD3985}" type="presParOf" srcId="{B530ED82-676E-418C-A3D7-DF56D45C0661}" destId="{A1A2DC0B-03DE-439D-BA9C-980FA072F3FD}" srcOrd="2" destOrd="0" presId="urn:microsoft.com/office/officeart/2005/8/layout/orgChart1"/>
    <dgm:cxn modelId="{7BD46559-2448-45B1-8022-9A6B61F8F34E}" type="presParOf" srcId="{611524C9-CF04-4268-82C1-5CA22038F04E}" destId="{B5AD2FD3-5F75-4C7E-9CA4-4881D064869B}" srcOrd="2" destOrd="0" presId="urn:microsoft.com/office/officeart/2005/8/layout/orgChart1"/>
    <dgm:cxn modelId="{FD84023D-4650-4389-9727-42BB2E7C9006}" type="presParOf" srcId="{611524C9-CF04-4268-82C1-5CA22038F04E}" destId="{BDC552A6-0469-4D4C-87F6-DAFD60F1F149}" srcOrd="3" destOrd="0" presId="urn:microsoft.com/office/officeart/2005/8/layout/orgChart1"/>
    <dgm:cxn modelId="{D3F3F3C0-C82D-4DAD-92F6-DE9A1837AFF8}" type="presParOf" srcId="{BDC552A6-0469-4D4C-87F6-DAFD60F1F149}" destId="{7DAF8E77-59E8-4DCD-ADE5-55CED163D27B}" srcOrd="0" destOrd="0" presId="urn:microsoft.com/office/officeart/2005/8/layout/orgChart1"/>
    <dgm:cxn modelId="{21A6A6D5-D5AE-425F-A6DA-7EEEB8340A9C}" type="presParOf" srcId="{7DAF8E77-59E8-4DCD-ADE5-55CED163D27B}" destId="{99BA562E-C89B-4CC0-9670-FE455D596A85}" srcOrd="0" destOrd="0" presId="urn:microsoft.com/office/officeart/2005/8/layout/orgChart1"/>
    <dgm:cxn modelId="{F763294B-E867-4285-9CEA-864EDD8A79E6}" type="presParOf" srcId="{7DAF8E77-59E8-4DCD-ADE5-55CED163D27B}" destId="{FFFF5E4C-1E26-4B29-8A3B-61C1F730C175}" srcOrd="1" destOrd="0" presId="urn:microsoft.com/office/officeart/2005/8/layout/orgChart1"/>
    <dgm:cxn modelId="{D165FEDB-D8E6-4DD7-8152-7979997383FF}" type="presParOf" srcId="{BDC552A6-0469-4D4C-87F6-DAFD60F1F149}" destId="{9945F995-4875-4E04-A9D7-A37E59B7320C}" srcOrd="1" destOrd="0" presId="urn:microsoft.com/office/officeart/2005/8/layout/orgChart1"/>
    <dgm:cxn modelId="{657BE5B2-E6F3-41F0-BADF-E8DB5EB9E741}" type="presParOf" srcId="{BDC552A6-0469-4D4C-87F6-DAFD60F1F149}" destId="{413CA8A4-4DB6-4ED6-9871-F4A25E6BBB9E}" srcOrd="2" destOrd="0" presId="urn:microsoft.com/office/officeart/2005/8/layout/orgChart1"/>
    <dgm:cxn modelId="{3EEE017D-CABD-4FA3-81F6-7A1C3C963C86}" type="presParOf" srcId="{611524C9-CF04-4268-82C1-5CA22038F04E}" destId="{E512A71E-57AC-43F1-838A-AE8661FA3F5D}" srcOrd="4" destOrd="0" presId="urn:microsoft.com/office/officeart/2005/8/layout/orgChart1"/>
    <dgm:cxn modelId="{F32C3665-29B2-478C-ACEF-27F198276572}" type="presParOf" srcId="{611524C9-CF04-4268-82C1-5CA22038F04E}" destId="{1F92E4C1-7F65-4F97-AF34-E2BF1C6900DA}" srcOrd="5" destOrd="0" presId="urn:microsoft.com/office/officeart/2005/8/layout/orgChart1"/>
    <dgm:cxn modelId="{FB8412DF-6084-4B75-9E53-B3B3CF4A59D0}" type="presParOf" srcId="{1F92E4C1-7F65-4F97-AF34-E2BF1C6900DA}" destId="{4BAF55C5-AE68-4377-98CB-637260F0ED2E}" srcOrd="0" destOrd="0" presId="urn:microsoft.com/office/officeart/2005/8/layout/orgChart1"/>
    <dgm:cxn modelId="{0A6CA811-D88B-43DA-A423-E491E472C09B}" type="presParOf" srcId="{4BAF55C5-AE68-4377-98CB-637260F0ED2E}" destId="{1DCA1695-0937-4F58-BB24-3681CF503BC2}" srcOrd="0" destOrd="0" presId="urn:microsoft.com/office/officeart/2005/8/layout/orgChart1"/>
    <dgm:cxn modelId="{A4D903C7-E2EE-4DC1-8F66-8F22F03B7BD6}" type="presParOf" srcId="{4BAF55C5-AE68-4377-98CB-637260F0ED2E}" destId="{B598EE01-EBD3-4DA0-A719-5CE17FAD79DE}" srcOrd="1" destOrd="0" presId="urn:microsoft.com/office/officeart/2005/8/layout/orgChart1"/>
    <dgm:cxn modelId="{1FD2C37B-BB88-4DA5-88B4-25BD5F6FEAFB}" type="presParOf" srcId="{1F92E4C1-7F65-4F97-AF34-E2BF1C6900DA}" destId="{DD6FD5CD-E4E3-40E6-8499-856140A1F6AD}" srcOrd="1" destOrd="0" presId="urn:microsoft.com/office/officeart/2005/8/layout/orgChart1"/>
    <dgm:cxn modelId="{D616A7AC-E121-41CA-AC8A-C70ECB6C122A}" type="presParOf" srcId="{1F92E4C1-7F65-4F97-AF34-E2BF1C6900DA}" destId="{0690BD88-C6F4-4E4B-9751-4154AA464273}" srcOrd="2" destOrd="0" presId="urn:microsoft.com/office/officeart/2005/8/layout/orgChart1"/>
    <dgm:cxn modelId="{367535D0-FC66-4AA2-84A5-CC8C7F0C55EB}" type="presParOf" srcId="{60587212-C1C6-4B3D-9613-0ABDCA16F0B8}" destId="{F5DFA191-283E-41B6-AF00-7FD430988D0B}" srcOrd="2" destOrd="0" presId="urn:microsoft.com/office/officeart/2005/8/layout/orgChart1"/>
    <dgm:cxn modelId="{E226ECD3-FE4D-4A2F-BF87-5F003D72660B}" type="presParOf" srcId="{9C5FEBF9-7778-44B7-800E-C5470F19B02A}" destId="{33C01068-72B3-4F4D-B6D5-C2291839EB2A}" srcOrd="4" destOrd="0" presId="urn:microsoft.com/office/officeart/2005/8/layout/orgChart1"/>
    <dgm:cxn modelId="{FF82D684-4888-4AB6-A769-5E2073367789}" type="presParOf" srcId="{9C5FEBF9-7778-44B7-800E-C5470F19B02A}" destId="{AC8970FC-D9CF-401F-8EAB-17BDA148A9A4}" srcOrd="5" destOrd="0" presId="urn:microsoft.com/office/officeart/2005/8/layout/orgChart1"/>
    <dgm:cxn modelId="{B6DA5F2B-215A-49CB-B857-365A4275EC74}" type="presParOf" srcId="{AC8970FC-D9CF-401F-8EAB-17BDA148A9A4}" destId="{492C550D-F6DE-47D8-90EF-445ED82F4E4E}" srcOrd="0" destOrd="0" presId="urn:microsoft.com/office/officeart/2005/8/layout/orgChart1"/>
    <dgm:cxn modelId="{9F8A3BAF-E491-4795-84D0-D79569CE9386}" type="presParOf" srcId="{492C550D-F6DE-47D8-90EF-445ED82F4E4E}" destId="{B5926B82-FA00-4A15-BD99-A987C6A08428}" srcOrd="0" destOrd="0" presId="urn:microsoft.com/office/officeart/2005/8/layout/orgChart1"/>
    <dgm:cxn modelId="{D0CA3705-D819-48E3-A39C-CF344938992C}" type="presParOf" srcId="{492C550D-F6DE-47D8-90EF-445ED82F4E4E}" destId="{36FED54C-C2E2-4CA8-A082-CAF5B15DCC89}" srcOrd="1" destOrd="0" presId="urn:microsoft.com/office/officeart/2005/8/layout/orgChart1"/>
    <dgm:cxn modelId="{ACAAEA73-A882-49DF-AB90-E463889FA3F5}" type="presParOf" srcId="{AC8970FC-D9CF-401F-8EAB-17BDA148A9A4}" destId="{09EB865A-7A51-4CD2-809C-825EC6298305}" srcOrd="1" destOrd="0" presId="urn:microsoft.com/office/officeart/2005/8/layout/orgChart1"/>
    <dgm:cxn modelId="{6EF233CE-B180-4A16-8225-95FEC94EC01C}" type="presParOf" srcId="{09EB865A-7A51-4CD2-809C-825EC6298305}" destId="{0236B4B3-137B-466C-B610-3946AC8C8192}" srcOrd="0" destOrd="0" presId="urn:microsoft.com/office/officeart/2005/8/layout/orgChart1"/>
    <dgm:cxn modelId="{EC5C71E4-1E55-4475-9E65-6E510856AAA1}" type="presParOf" srcId="{09EB865A-7A51-4CD2-809C-825EC6298305}" destId="{58C680F7-6997-4C84-8A54-4C37F1CC15C5}" srcOrd="1" destOrd="0" presId="urn:microsoft.com/office/officeart/2005/8/layout/orgChart1"/>
    <dgm:cxn modelId="{453A8C93-4481-4751-9B5B-30F6160EAEBE}" type="presParOf" srcId="{58C680F7-6997-4C84-8A54-4C37F1CC15C5}" destId="{184795A9-33C3-4A34-82A8-CD57CDAA96B1}" srcOrd="0" destOrd="0" presId="urn:microsoft.com/office/officeart/2005/8/layout/orgChart1"/>
    <dgm:cxn modelId="{D8DED09F-94F7-47FD-A058-847FF8AB0741}" type="presParOf" srcId="{184795A9-33C3-4A34-82A8-CD57CDAA96B1}" destId="{3A9994DF-FA43-46AD-83B5-2E718F6F909C}" srcOrd="0" destOrd="0" presId="urn:microsoft.com/office/officeart/2005/8/layout/orgChart1"/>
    <dgm:cxn modelId="{04CA2696-FC01-4B1F-ABEC-74FCFA7A893D}" type="presParOf" srcId="{184795A9-33C3-4A34-82A8-CD57CDAA96B1}" destId="{0C46B372-39FA-4FED-8936-462D50AF414A}" srcOrd="1" destOrd="0" presId="urn:microsoft.com/office/officeart/2005/8/layout/orgChart1"/>
    <dgm:cxn modelId="{1B3EF618-60CF-4EC0-8D2D-7C5BC393390D}" type="presParOf" srcId="{58C680F7-6997-4C84-8A54-4C37F1CC15C5}" destId="{154670DF-57D4-4A0B-80CA-D13B1D4040DA}" srcOrd="1" destOrd="0" presId="urn:microsoft.com/office/officeart/2005/8/layout/orgChart1"/>
    <dgm:cxn modelId="{079E3C0E-62FC-4D49-8613-4858460CD14E}" type="presParOf" srcId="{58C680F7-6997-4C84-8A54-4C37F1CC15C5}" destId="{6C71F323-F08C-4C56-A96D-7C85D8B4F059}" srcOrd="2" destOrd="0" presId="urn:microsoft.com/office/officeart/2005/8/layout/orgChart1"/>
    <dgm:cxn modelId="{7E35AB8A-037F-4B17-9F58-6F2B2882ED2B}" type="presParOf" srcId="{09EB865A-7A51-4CD2-809C-825EC6298305}" destId="{3B65FCE6-B3EE-461C-B311-E2C938A45DDE}" srcOrd="2" destOrd="0" presId="urn:microsoft.com/office/officeart/2005/8/layout/orgChart1"/>
    <dgm:cxn modelId="{3B9B03BF-CC95-4F19-8B83-06815E66846E}" type="presParOf" srcId="{09EB865A-7A51-4CD2-809C-825EC6298305}" destId="{BB14BB62-7033-4E95-AEBE-BC93B42AD542}" srcOrd="3" destOrd="0" presId="urn:microsoft.com/office/officeart/2005/8/layout/orgChart1"/>
    <dgm:cxn modelId="{B56ED778-AEB9-4F34-9EB6-7650C7050C4D}" type="presParOf" srcId="{BB14BB62-7033-4E95-AEBE-BC93B42AD542}" destId="{FC2EDB98-E88A-4B1F-AED0-57BAB6132208}" srcOrd="0" destOrd="0" presId="urn:microsoft.com/office/officeart/2005/8/layout/orgChart1"/>
    <dgm:cxn modelId="{4E3D0A2A-A4B2-4D6D-845E-4934CAA9D45C}" type="presParOf" srcId="{FC2EDB98-E88A-4B1F-AED0-57BAB6132208}" destId="{9A16015F-C087-4C0B-A1E6-B2C80D064083}" srcOrd="0" destOrd="0" presId="urn:microsoft.com/office/officeart/2005/8/layout/orgChart1"/>
    <dgm:cxn modelId="{AFB4D850-78CB-467C-BD8C-75CB47E42FA1}" type="presParOf" srcId="{FC2EDB98-E88A-4B1F-AED0-57BAB6132208}" destId="{A0024372-8A7D-4FAF-84E0-ECC2D3BE7292}" srcOrd="1" destOrd="0" presId="urn:microsoft.com/office/officeart/2005/8/layout/orgChart1"/>
    <dgm:cxn modelId="{E019EB3D-16A4-4063-8E30-6BEF14BEF6D9}" type="presParOf" srcId="{BB14BB62-7033-4E95-AEBE-BC93B42AD542}" destId="{8A775484-EB0B-4145-8E71-4A79FD04987B}" srcOrd="1" destOrd="0" presId="urn:microsoft.com/office/officeart/2005/8/layout/orgChart1"/>
    <dgm:cxn modelId="{2C390496-6CF3-4451-941B-47F6118709DC}" type="presParOf" srcId="{BB14BB62-7033-4E95-AEBE-BC93B42AD542}" destId="{8C8AB4F0-ABDB-49A8-9BA7-BC39FE7B2675}" srcOrd="2" destOrd="0" presId="urn:microsoft.com/office/officeart/2005/8/layout/orgChart1"/>
    <dgm:cxn modelId="{CBF6E954-6BA1-42B5-A74A-D2EA18AB5379}" type="presParOf" srcId="{09EB865A-7A51-4CD2-809C-825EC6298305}" destId="{A136ED82-B1A3-4ECB-BB0C-A406C6A9F987}" srcOrd="4" destOrd="0" presId="urn:microsoft.com/office/officeart/2005/8/layout/orgChart1"/>
    <dgm:cxn modelId="{5C6DCCBA-3998-4456-9EDD-4D3CE4E14CF0}" type="presParOf" srcId="{09EB865A-7A51-4CD2-809C-825EC6298305}" destId="{4505DB40-F9D2-4813-BCF6-6E575B233633}" srcOrd="5" destOrd="0" presId="urn:microsoft.com/office/officeart/2005/8/layout/orgChart1"/>
    <dgm:cxn modelId="{D7D1976A-E674-42F8-BF6C-2BB2858F099A}" type="presParOf" srcId="{4505DB40-F9D2-4813-BCF6-6E575B233633}" destId="{CF8A0F38-42B4-4694-9929-B1084AC47A03}" srcOrd="0" destOrd="0" presId="urn:microsoft.com/office/officeart/2005/8/layout/orgChart1"/>
    <dgm:cxn modelId="{072ED7E6-5BA1-408F-A50B-79E69C9DA93C}" type="presParOf" srcId="{CF8A0F38-42B4-4694-9929-B1084AC47A03}" destId="{DE6EC2D8-3BF3-42AA-A7BE-AADD9F7ED37D}" srcOrd="0" destOrd="0" presId="urn:microsoft.com/office/officeart/2005/8/layout/orgChart1"/>
    <dgm:cxn modelId="{CA8B1207-05AB-4B23-AF4C-050EAF5BD986}" type="presParOf" srcId="{CF8A0F38-42B4-4694-9929-B1084AC47A03}" destId="{D78A5591-299E-41CB-BC6E-EB7655F068C5}" srcOrd="1" destOrd="0" presId="urn:microsoft.com/office/officeart/2005/8/layout/orgChart1"/>
    <dgm:cxn modelId="{AED0DA9C-7AF2-4F82-B04C-254EAD02D313}" type="presParOf" srcId="{4505DB40-F9D2-4813-BCF6-6E575B233633}" destId="{A516F31C-FA2A-4B6C-A67F-304A514034D3}" srcOrd="1" destOrd="0" presId="urn:microsoft.com/office/officeart/2005/8/layout/orgChart1"/>
    <dgm:cxn modelId="{B0C3DA1A-F070-4646-BC42-795876A29FCD}" type="presParOf" srcId="{4505DB40-F9D2-4813-BCF6-6E575B233633}" destId="{1FE64651-11A4-49B2-99A2-868D3117F8F4}" srcOrd="2" destOrd="0" presId="urn:microsoft.com/office/officeart/2005/8/layout/orgChart1"/>
    <dgm:cxn modelId="{1FBA8C29-33D9-4A60-9C4C-A64FF570AE41}" type="presParOf" srcId="{AC8970FC-D9CF-401F-8EAB-17BDA148A9A4}" destId="{FFEEC166-0C71-43EA-ABC1-83FFED8EAC37}" srcOrd="2" destOrd="0" presId="urn:microsoft.com/office/officeart/2005/8/layout/orgChart1"/>
    <dgm:cxn modelId="{52B1B1FC-873D-40FF-B861-F25D00A7689E}" type="presParOf" srcId="{F3426820-F13A-4FD3-827E-45E593C214DB}" destId="{31206AAC-1542-4971-A104-073C0F38C14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85A7CB-96F9-4917-9921-65459DDDD6F8}"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it-IT"/>
        </a:p>
      </dgm:t>
    </dgm:pt>
    <dgm:pt modelId="{2194C1C5-B2FB-48DF-9374-FD9E20B5766B}">
      <dgm:prSet phldrT="[Testo]" custT="1"/>
      <dgm:spPr>
        <a:solidFill>
          <a:srgbClr val="0070C0"/>
        </a:solidFill>
      </dgm:spPr>
      <dgm:t>
        <a:bodyPr/>
        <a:lstStyle/>
        <a:p>
          <a:r>
            <a:rPr lang="en-US" sz="2000" noProof="0" dirty="0">
              <a:solidFill>
                <a:schemeClr val="bg1"/>
              </a:solidFill>
            </a:rPr>
            <a:t>Condition </a:t>
          </a:r>
          <a:r>
            <a:rPr lang="en-US" sz="2000" b="0" noProof="0" dirty="0">
              <a:solidFill>
                <a:schemeClr val="bg1"/>
              </a:solidFill>
            </a:rPr>
            <a:t>2</a:t>
          </a:r>
        </a:p>
      </dgm:t>
    </dgm:pt>
    <dgm:pt modelId="{7D5E4C91-8754-4FDB-8447-B0F1570510BA}" type="parTrans" cxnId="{EB74F5D5-727E-4DD8-9CDD-0FED070A0A83}">
      <dgm:prSet/>
      <dgm:spPr/>
      <dgm:t>
        <a:bodyPr/>
        <a:lstStyle/>
        <a:p>
          <a:endParaRPr lang="en-US" sz="2000" noProof="0" dirty="0"/>
        </a:p>
      </dgm:t>
    </dgm:pt>
    <dgm:pt modelId="{B074B22F-15E2-4BE7-B64C-2429DA638D80}" type="sibTrans" cxnId="{EB74F5D5-727E-4DD8-9CDD-0FED070A0A83}">
      <dgm:prSet/>
      <dgm:spPr/>
      <dgm:t>
        <a:bodyPr/>
        <a:lstStyle/>
        <a:p>
          <a:endParaRPr lang="en-US" sz="2000" noProof="0" dirty="0"/>
        </a:p>
      </dgm:t>
    </dgm:pt>
    <dgm:pt modelId="{A3D5B927-E683-496F-BAB0-F204A2063EDB}">
      <dgm:prSet phldrT="[Testo]" custT="1"/>
      <dgm:spPr>
        <a:solidFill>
          <a:srgbClr val="0070C0"/>
        </a:solidFill>
      </dgm:spPr>
      <dgm:t>
        <a:bodyPr/>
        <a:lstStyle/>
        <a:p>
          <a:r>
            <a:rPr lang="en-US" sz="2000" noProof="0" dirty="0">
              <a:solidFill>
                <a:schemeClr val="bg1"/>
              </a:solidFill>
            </a:rPr>
            <a:t>Condition 1</a:t>
          </a:r>
        </a:p>
      </dgm:t>
    </dgm:pt>
    <dgm:pt modelId="{449CFDB1-FEC4-4D17-ADF8-A5E512B8CF43}" type="parTrans" cxnId="{48E995C4-D7CA-40E9-B490-87A6387D787E}">
      <dgm:prSet/>
      <dgm:spPr/>
      <dgm:t>
        <a:bodyPr/>
        <a:lstStyle/>
        <a:p>
          <a:endParaRPr lang="en-US" sz="2000" noProof="0" dirty="0"/>
        </a:p>
      </dgm:t>
    </dgm:pt>
    <dgm:pt modelId="{CDDFF156-795F-4832-8153-E4A58B7F86FF}" type="sibTrans" cxnId="{48E995C4-D7CA-40E9-B490-87A6387D787E}">
      <dgm:prSet/>
      <dgm:spPr/>
      <dgm:t>
        <a:bodyPr/>
        <a:lstStyle/>
        <a:p>
          <a:endParaRPr lang="en-US" sz="2000" noProof="0" dirty="0"/>
        </a:p>
      </dgm:t>
    </dgm:pt>
    <dgm:pt modelId="{8739DB71-6B2C-4DB7-8670-DEA11183A1D6}">
      <dgm:prSet phldrT="[Testo]" custT="1"/>
      <dgm:spPr>
        <a:solidFill>
          <a:srgbClr val="0070C0"/>
        </a:solidFill>
      </dgm:spPr>
      <dgm:t>
        <a:bodyPr/>
        <a:lstStyle/>
        <a:p>
          <a:r>
            <a:rPr lang="en-US" sz="2000" noProof="0" dirty="0">
              <a:solidFill>
                <a:schemeClr val="bg1"/>
              </a:solidFill>
            </a:rPr>
            <a:t>Condition 3</a:t>
          </a:r>
        </a:p>
      </dgm:t>
    </dgm:pt>
    <dgm:pt modelId="{440F9B06-DBC2-4115-92BD-809D03B417B7}" type="sibTrans" cxnId="{C8ADFD62-AB6D-4591-BE90-C30C4EEF6764}">
      <dgm:prSet/>
      <dgm:spPr/>
      <dgm:t>
        <a:bodyPr/>
        <a:lstStyle/>
        <a:p>
          <a:endParaRPr lang="en-US" sz="2000" noProof="0" dirty="0"/>
        </a:p>
      </dgm:t>
    </dgm:pt>
    <dgm:pt modelId="{887DD1AC-90DD-46F9-B26B-B98E5B615001}" type="parTrans" cxnId="{C8ADFD62-AB6D-4591-BE90-C30C4EEF6764}">
      <dgm:prSet/>
      <dgm:spPr/>
      <dgm:t>
        <a:bodyPr/>
        <a:lstStyle/>
        <a:p>
          <a:endParaRPr lang="en-US" sz="2000" noProof="0" dirty="0"/>
        </a:p>
      </dgm:t>
    </dgm:pt>
    <dgm:pt modelId="{6E1909AF-5F98-4CFE-AF48-C4AA67212452}">
      <dgm:prSet phldrT="[Testo]" custT="1"/>
      <dgm:spPr>
        <a:solidFill>
          <a:schemeClr val="accent1">
            <a:lumMod val="60000"/>
            <a:lumOff val="40000"/>
          </a:schemeClr>
        </a:solidFill>
      </dgm:spPr>
      <dgm:t>
        <a:bodyPr/>
        <a:lstStyle/>
        <a:p>
          <a:r>
            <a:rPr lang="en-US" sz="2000" noProof="0" dirty="0">
              <a:solidFill>
                <a:schemeClr val="bg1"/>
              </a:solidFill>
            </a:rPr>
            <a:t>Sub-Condition 3</a:t>
          </a:r>
        </a:p>
      </dgm:t>
    </dgm:pt>
    <dgm:pt modelId="{3EE5E83D-ED12-4800-9365-A245756B4583}" type="parTrans" cxnId="{EB6039A8-D7EB-43CC-99E8-5D564B08E05C}">
      <dgm:prSet/>
      <dgm:spPr/>
      <dgm:t>
        <a:bodyPr/>
        <a:lstStyle/>
        <a:p>
          <a:endParaRPr lang="it-IT"/>
        </a:p>
      </dgm:t>
    </dgm:pt>
    <dgm:pt modelId="{3A0E744C-E328-4338-B5F9-677D234F4077}" type="sibTrans" cxnId="{EB6039A8-D7EB-43CC-99E8-5D564B08E05C}">
      <dgm:prSet/>
      <dgm:spPr/>
      <dgm:t>
        <a:bodyPr/>
        <a:lstStyle/>
        <a:p>
          <a:endParaRPr lang="it-IT"/>
        </a:p>
      </dgm:t>
    </dgm:pt>
    <dgm:pt modelId="{90A5A3B8-FDD1-4CBE-B107-157DE80BA1E8}">
      <dgm:prSet phldrT="[Testo]" custT="1"/>
      <dgm:spPr>
        <a:solidFill>
          <a:schemeClr val="accent1">
            <a:lumMod val="60000"/>
            <a:lumOff val="40000"/>
          </a:schemeClr>
        </a:solidFill>
      </dgm:spPr>
      <dgm:t>
        <a:bodyPr/>
        <a:lstStyle/>
        <a:p>
          <a:r>
            <a:rPr lang="en-US" sz="2000" noProof="0" dirty="0">
              <a:solidFill>
                <a:schemeClr val="bg1"/>
              </a:solidFill>
            </a:rPr>
            <a:t>Sub-Condition 1</a:t>
          </a:r>
        </a:p>
      </dgm:t>
    </dgm:pt>
    <dgm:pt modelId="{751097BF-5E6F-488B-96B9-EA203F078FD9}" type="parTrans" cxnId="{B22793BB-3E79-4B0D-B87D-E366550ECF39}">
      <dgm:prSet/>
      <dgm:spPr/>
      <dgm:t>
        <a:bodyPr/>
        <a:lstStyle/>
        <a:p>
          <a:endParaRPr lang="it-IT"/>
        </a:p>
      </dgm:t>
    </dgm:pt>
    <dgm:pt modelId="{A5B9450D-67F2-48DB-94C1-A90AC3D9DD37}" type="sibTrans" cxnId="{B22793BB-3E79-4B0D-B87D-E366550ECF39}">
      <dgm:prSet/>
      <dgm:spPr/>
      <dgm:t>
        <a:bodyPr/>
        <a:lstStyle/>
        <a:p>
          <a:endParaRPr lang="it-IT"/>
        </a:p>
      </dgm:t>
    </dgm:pt>
    <dgm:pt modelId="{015F5F51-3765-4C11-90CC-CA4BA3D5C18D}">
      <dgm:prSet phldrT="[Testo]" custT="1"/>
      <dgm:spPr>
        <a:solidFill>
          <a:schemeClr val="accent1">
            <a:lumMod val="60000"/>
            <a:lumOff val="40000"/>
          </a:schemeClr>
        </a:solidFill>
      </dgm:spPr>
      <dgm:t>
        <a:bodyPr/>
        <a:lstStyle/>
        <a:p>
          <a:r>
            <a:rPr lang="en-US" sz="2000" noProof="0" dirty="0">
              <a:solidFill>
                <a:schemeClr val="bg1"/>
              </a:solidFill>
            </a:rPr>
            <a:t>Sub-Condition 2</a:t>
          </a:r>
        </a:p>
      </dgm:t>
    </dgm:pt>
    <dgm:pt modelId="{8488D3B8-CD67-45D6-B53C-8332EF61040B}" type="parTrans" cxnId="{4C461AD3-9B6E-4AAB-9D3A-ED011DD54221}">
      <dgm:prSet/>
      <dgm:spPr/>
      <dgm:t>
        <a:bodyPr/>
        <a:lstStyle/>
        <a:p>
          <a:endParaRPr lang="it-IT"/>
        </a:p>
      </dgm:t>
    </dgm:pt>
    <dgm:pt modelId="{307553C8-078A-4242-B46A-DE50E9A4C2A2}" type="sibTrans" cxnId="{4C461AD3-9B6E-4AAB-9D3A-ED011DD54221}">
      <dgm:prSet/>
      <dgm:spPr/>
      <dgm:t>
        <a:bodyPr/>
        <a:lstStyle/>
        <a:p>
          <a:endParaRPr lang="it-IT"/>
        </a:p>
      </dgm:t>
    </dgm:pt>
    <dgm:pt modelId="{8F0D6FBD-ECD1-4546-94B0-84992D77F9C7}">
      <dgm:prSet phldrT="[Testo]" custT="1"/>
      <dgm:spPr>
        <a:solidFill>
          <a:schemeClr val="accent1">
            <a:lumMod val="60000"/>
            <a:lumOff val="40000"/>
          </a:schemeClr>
        </a:solidFill>
      </dgm:spPr>
      <dgm:t>
        <a:bodyPr/>
        <a:lstStyle/>
        <a:p>
          <a:r>
            <a:rPr lang="en-US" sz="2000" noProof="0" dirty="0">
              <a:solidFill>
                <a:schemeClr val="bg1"/>
              </a:solidFill>
            </a:rPr>
            <a:t>Sub-Condition </a:t>
          </a:r>
          <a:r>
            <a:rPr lang="en-US" sz="2000" b="0" noProof="0" dirty="0">
              <a:solidFill>
                <a:schemeClr val="bg1"/>
              </a:solidFill>
            </a:rPr>
            <a:t>3</a:t>
          </a:r>
        </a:p>
      </dgm:t>
    </dgm:pt>
    <dgm:pt modelId="{DEACBC0F-E35D-438A-ACCE-A1BD158FF7D4}" type="parTrans" cxnId="{96CAD638-466A-4A18-B3C2-9041867F66EF}">
      <dgm:prSet/>
      <dgm:spPr/>
      <dgm:t>
        <a:bodyPr/>
        <a:lstStyle/>
        <a:p>
          <a:endParaRPr lang="it-IT"/>
        </a:p>
      </dgm:t>
    </dgm:pt>
    <dgm:pt modelId="{146D2822-8AA6-4C0E-934D-640A601F5C17}" type="sibTrans" cxnId="{96CAD638-466A-4A18-B3C2-9041867F66EF}">
      <dgm:prSet/>
      <dgm:spPr/>
      <dgm:t>
        <a:bodyPr/>
        <a:lstStyle/>
        <a:p>
          <a:endParaRPr lang="it-IT"/>
        </a:p>
      </dgm:t>
    </dgm:pt>
    <dgm:pt modelId="{ED1C494A-B9F5-466A-8D55-E6A4F08F17CB}">
      <dgm:prSet phldrT="[Testo]" custT="1"/>
      <dgm:spPr>
        <a:solidFill>
          <a:schemeClr val="accent1">
            <a:lumMod val="60000"/>
            <a:lumOff val="40000"/>
          </a:schemeClr>
        </a:solidFill>
      </dgm:spPr>
      <dgm:t>
        <a:bodyPr/>
        <a:lstStyle/>
        <a:p>
          <a:r>
            <a:rPr lang="en-US" sz="2000" noProof="0" dirty="0">
              <a:solidFill>
                <a:schemeClr val="bg1"/>
              </a:solidFill>
            </a:rPr>
            <a:t>Sub-Condition </a:t>
          </a:r>
          <a:r>
            <a:rPr lang="en-US" sz="2000" b="0" noProof="0" dirty="0">
              <a:solidFill>
                <a:schemeClr val="bg1"/>
              </a:solidFill>
            </a:rPr>
            <a:t>1</a:t>
          </a:r>
        </a:p>
      </dgm:t>
    </dgm:pt>
    <dgm:pt modelId="{9A9D1FC2-46DB-426C-8FCC-B57094127B30}" type="parTrans" cxnId="{3B2DAB09-85E0-4F4B-A3B2-FF2E05F06C89}">
      <dgm:prSet/>
      <dgm:spPr/>
      <dgm:t>
        <a:bodyPr/>
        <a:lstStyle/>
        <a:p>
          <a:endParaRPr lang="it-IT"/>
        </a:p>
      </dgm:t>
    </dgm:pt>
    <dgm:pt modelId="{E9CCEA6B-2CBD-4F7F-A0F7-82C687838DB2}" type="sibTrans" cxnId="{3B2DAB09-85E0-4F4B-A3B2-FF2E05F06C89}">
      <dgm:prSet/>
      <dgm:spPr/>
      <dgm:t>
        <a:bodyPr/>
        <a:lstStyle/>
        <a:p>
          <a:endParaRPr lang="it-IT"/>
        </a:p>
      </dgm:t>
    </dgm:pt>
    <dgm:pt modelId="{254EA935-C49D-4C4E-9BA1-2B182CAD235B}">
      <dgm:prSet phldrT="[Testo]" custT="1"/>
      <dgm:spPr>
        <a:solidFill>
          <a:schemeClr val="accent1">
            <a:lumMod val="60000"/>
            <a:lumOff val="40000"/>
          </a:schemeClr>
        </a:solidFill>
      </dgm:spPr>
      <dgm:t>
        <a:bodyPr/>
        <a:lstStyle/>
        <a:p>
          <a:r>
            <a:rPr lang="en-US" sz="2000" noProof="0" dirty="0">
              <a:solidFill>
                <a:schemeClr val="bg1"/>
              </a:solidFill>
            </a:rPr>
            <a:t>Sub-Condition </a:t>
          </a:r>
          <a:r>
            <a:rPr lang="en-US" sz="2000" b="0" noProof="0" dirty="0">
              <a:solidFill>
                <a:schemeClr val="bg1"/>
              </a:solidFill>
            </a:rPr>
            <a:t>2</a:t>
          </a:r>
        </a:p>
      </dgm:t>
    </dgm:pt>
    <dgm:pt modelId="{15499CBF-10F6-46B0-9FBE-2996F62328E1}" type="parTrans" cxnId="{1FE16FEA-3894-4534-9040-18BA7A84479C}">
      <dgm:prSet/>
      <dgm:spPr/>
      <dgm:t>
        <a:bodyPr/>
        <a:lstStyle/>
        <a:p>
          <a:endParaRPr lang="it-IT"/>
        </a:p>
      </dgm:t>
    </dgm:pt>
    <dgm:pt modelId="{68B65DA8-2CC7-494E-A349-ED72617862E6}" type="sibTrans" cxnId="{1FE16FEA-3894-4534-9040-18BA7A84479C}">
      <dgm:prSet/>
      <dgm:spPr/>
      <dgm:t>
        <a:bodyPr/>
        <a:lstStyle/>
        <a:p>
          <a:endParaRPr lang="it-IT"/>
        </a:p>
      </dgm:t>
    </dgm:pt>
    <dgm:pt modelId="{8F4FB000-1D73-48FD-ACD1-5C47DC07BDAD}">
      <dgm:prSet phldrT="[Testo]" custT="1"/>
      <dgm:spPr>
        <a:solidFill>
          <a:schemeClr val="accent1">
            <a:lumMod val="60000"/>
            <a:lumOff val="40000"/>
          </a:schemeClr>
        </a:solidFill>
      </dgm:spPr>
      <dgm:t>
        <a:bodyPr/>
        <a:lstStyle/>
        <a:p>
          <a:r>
            <a:rPr lang="en-US" sz="2000" noProof="0" dirty="0">
              <a:solidFill>
                <a:schemeClr val="bg1"/>
              </a:solidFill>
            </a:rPr>
            <a:t>Sub-Condition 3</a:t>
          </a:r>
        </a:p>
      </dgm:t>
    </dgm:pt>
    <dgm:pt modelId="{41EDFFCE-46EC-437D-8D23-C63F099E4FB2}" type="parTrans" cxnId="{67794765-E682-41EC-9BC6-8742F3998EAA}">
      <dgm:prSet/>
      <dgm:spPr/>
      <dgm:t>
        <a:bodyPr/>
        <a:lstStyle/>
        <a:p>
          <a:endParaRPr lang="it-IT"/>
        </a:p>
      </dgm:t>
    </dgm:pt>
    <dgm:pt modelId="{F3D142DC-2357-49CA-9CC8-D4698B3FEE43}" type="sibTrans" cxnId="{67794765-E682-41EC-9BC6-8742F3998EAA}">
      <dgm:prSet/>
      <dgm:spPr/>
      <dgm:t>
        <a:bodyPr/>
        <a:lstStyle/>
        <a:p>
          <a:endParaRPr lang="it-IT"/>
        </a:p>
      </dgm:t>
    </dgm:pt>
    <dgm:pt modelId="{F026E40B-94C5-43F4-AFD3-590BD7898C2D}">
      <dgm:prSet phldrT="[Testo]" custT="1"/>
      <dgm:spPr>
        <a:solidFill>
          <a:schemeClr val="accent1">
            <a:lumMod val="60000"/>
            <a:lumOff val="40000"/>
          </a:schemeClr>
        </a:solidFill>
      </dgm:spPr>
      <dgm:t>
        <a:bodyPr/>
        <a:lstStyle/>
        <a:p>
          <a:r>
            <a:rPr lang="en-US" sz="2000" noProof="0" dirty="0">
              <a:solidFill>
                <a:schemeClr val="bg1"/>
              </a:solidFill>
            </a:rPr>
            <a:t>Sub-Condition 1</a:t>
          </a:r>
        </a:p>
      </dgm:t>
    </dgm:pt>
    <dgm:pt modelId="{DB6D642E-FC44-42EA-926A-C391AFA141A4}" type="parTrans" cxnId="{E082C231-DBBE-45FB-BB95-75F6EB09D00C}">
      <dgm:prSet/>
      <dgm:spPr/>
      <dgm:t>
        <a:bodyPr/>
        <a:lstStyle/>
        <a:p>
          <a:endParaRPr lang="it-IT"/>
        </a:p>
      </dgm:t>
    </dgm:pt>
    <dgm:pt modelId="{82D91164-531D-4CF1-A289-E5E244F8BEF6}" type="sibTrans" cxnId="{E082C231-DBBE-45FB-BB95-75F6EB09D00C}">
      <dgm:prSet/>
      <dgm:spPr/>
      <dgm:t>
        <a:bodyPr/>
        <a:lstStyle/>
        <a:p>
          <a:endParaRPr lang="it-IT"/>
        </a:p>
      </dgm:t>
    </dgm:pt>
    <dgm:pt modelId="{5E24F126-2A4E-49EF-99DE-4295F070CB54}">
      <dgm:prSet phldrT="[Testo]" custT="1"/>
      <dgm:spPr>
        <a:solidFill>
          <a:schemeClr val="accent1">
            <a:lumMod val="60000"/>
            <a:lumOff val="40000"/>
          </a:schemeClr>
        </a:solidFill>
      </dgm:spPr>
      <dgm:t>
        <a:bodyPr/>
        <a:lstStyle/>
        <a:p>
          <a:r>
            <a:rPr lang="en-US" sz="2000" noProof="0" dirty="0">
              <a:solidFill>
                <a:schemeClr val="bg1"/>
              </a:solidFill>
            </a:rPr>
            <a:t>Sub-Condition 2</a:t>
          </a:r>
        </a:p>
      </dgm:t>
    </dgm:pt>
    <dgm:pt modelId="{8EF72A94-7D2A-4976-ACD5-310530CC2844}" type="parTrans" cxnId="{67411689-FB11-4E5C-8E9E-BBFAF0A57E3F}">
      <dgm:prSet/>
      <dgm:spPr/>
      <dgm:t>
        <a:bodyPr/>
        <a:lstStyle/>
        <a:p>
          <a:endParaRPr lang="it-IT"/>
        </a:p>
      </dgm:t>
    </dgm:pt>
    <dgm:pt modelId="{63A75952-6A76-437B-8E06-92821CA12ED7}" type="sibTrans" cxnId="{67411689-FB11-4E5C-8E9E-BBFAF0A57E3F}">
      <dgm:prSet/>
      <dgm:spPr/>
      <dgm:t>
        <a:bodyPr/>
        <a:lstStyle/>
        <a:p>
          <a:endParaRPr lang="it-IT"/>
        </a:p>
      </dgm:t>
    </dgm:pt>
    <dgm:pt modelId="{4CFC263A-3E52-4445-BBE4-639A6425296E}">
      <dgm:prSet phldrT="[Testo]" custT="1"/>
      <dgm:spPr>
        <a:solidFill>
          <a:srgbClr val="002060"/>
        </a:solidFill>
      </dgm:spPr>
      <dgm:t>
        <a:bodyPr/>
        <a:lstStyle/>
        <a:p>
          <a:r>
            <a:rPr lang="en-US" sz="2200" noProof="0" dirty="0">
              <a:solidFill>
                <a:schemeClr val="bg1"/>
              </a:solidFill>
            </a:rPr>
            <a:t>Main hypothesis is true if the following is satisfied… </a:t>
          </a:r>
        </a:p>
      </dgm:t>
    </dgm:pt>
    <dgm:pt modelId="{44F8D062-BADD-4C09-81A9-41F5496DAEF6}" type="sibTrans" cxnId="{492D5AAD-0F1E-4F8E-9A7C-56F401FCA1E6}">
      <dgm:prSet/>
      <dgm:spPr/>
      <dgm:t>
        <a:bodyPr/>
        <a:lstStyle/>
        <a:p>
          <a:endParaRPr lang="en-US" sz="2000" noProof="0" dirty="0"/>
        </a:p>
      </dgm:t>
    </dgm:pt>
    <dgm:pt modelId="{9D7A58B1-E2F2-428C-A5C0-2AF3A99F7D61}" type="parTrans" cxnId="{492D5AAD-0F1E-4F8E-9A7C-56F401FCA1E6}">
      <dgm:prSet/>
      <dgm:spPr/>
      <dgm:t>
        <a:bodyPr/>
        <a:lstStyle/>
        <a:p>
          <a:endParaRPr lang="en-US" sz="2000" noProof="0" dirty="0"/>
        </a:p>
      </dgm:t>
    </dgm:pt>
    <dgm:pt modelId="{4E4F0151-03BA-421A-B3A2-A87431F9C28D}" type="pres">
      <dgm:prSet presAssocID="{2685A7CB-96F9-4917-9921-65459DDDD6F8}" presName="hierChild1" presStyleCnt="0">
        <dgm:presLayoutVars>
          <dgm:orgChart val="1"/>
          <dgm:chPref val="1"/>
          <dgm:dir/>
          <dgm:animOne val="branch"/>
          <dgm:animLvl val="lvl"/>
          <dgm:resizeHandles/>
        </dgm:presLayoutVars>
      </dgm:prSet>
      <dgm:spPr/>
    </dgm:pt>
    <dgm:pt modelId="{F3426820-F13A-4FD3-827E-45E593C214DB}" type="pres">
      <dgm:prSet presAssocID="{4CFC263A-3E52-4445-BBE4-639A6425296E}" presName="hierRoot1" presStyleCnt="0">
        <dgm:presLayoutVars>
          <dgm:hierBranch val="init"/>
        </dgm:presLayoutVars>
      </dgm:prSet>
      <dgm:spPr/>
    </dgm:pt>
    <dgm:pt modelId="{86C6E9C5-2BBA-4E42-96D5-CB614317A6DB}" type="pres">
      <dgm:prSet presAssocID="{4CFC263A-3E52-4445-BBE4-639A6425296E}" presName="rootComposite1" presStyleCnt="0"/>
      <dgm:spPr/>
    </dgm:pt>
    <dgm:pt modelId="{A7FF0D8A-45D9-4F46-BE12-69DB3290C9F2}" type="pres">
      <dgm:prSet presAssocID="{4CFC263A-3E52-4445-BBE4-639A6425296E}" presName="rootText1" presStyleLbl="node0" presStyleIdx="0" presStyleCnt="1" custScaleX="325496">
        <dgm:presLayoutVars>
          <dgm:chPref val="3"/>
        </dgm:presLayoutVars>
      </dgm:prSet>
      <dgm:spPr/>
    </dgm:pt>
    <dgm:pt modelId="{58316C05-13DF-420D-9862-E360595591A7}" type="pres">
      <dgm:prSet presAssocID="{4CFC263A-3E52-4445-BBE4-639A6425296E}" presName="rootConnector1" presStyleLbl="node1" presStyleIdx="0" presStyleCnt="0"/>
      <dgm:spPr/>
    </dgm:pt>
    <dgm:pt modelId="{9C5FEBF9-7778-44B7-800E-C5470F19B02A}" type="pres">
      <dgm:prSet presAssocID="{4CFC263A-3E52-4445-BBE4-639A6425296E}" presName="hierChild2" presStyleCnt="0"/>
      <dgm:spPr/>
    </dgm:pt>
    <dgm:pt modelId="{29660A4A-BBCE-4CE5-BE57-7DA67CFA9316}" type="pres">
      <dgm:prSet presAssocID="{449CFDB1-FEC4-4D17-ADF8-A5E512B8CF43}" presName="Name37" presStyleLbl="parChTrans1D2" presStyleIdx="0" presStyleCnt="3"/>
      <dgm:spPr/>
    </dgm:pt>
    <dgm:pt modelId="{F2D03CB5-CDA9-4A55-835A-861B64A6FEC9}" type="pres">
      <dgm:prSet presAssocID="{A3D5B927-E683-496F-BAB0-F204A2063EDB}" presName="hierRoot2" presStyleCnt="0">
        <dgm:presLayoutVars>
          <dgm:hierBranch val="init"/>
        </dgm:presLayoutVars>
      </dgm:prSet>
      <dgm:spPr/>
    </dgm:pt>
    <dgm:pt modelId="{19FCB396-C8A3-426F-9033-BC37651EE38F}" type="pres">
      <dgm:prSet presAssocID="{A3D5B927-E683-496F-BAB0-F204A2063EDB}" presName="rootComposite" presStyleCnt="0"/>
      <dgm:spPr/>
    </dgm:pt>
    <dgm:pt modelId="{0983F5A8-34D9-4D70-B03C-D0D60C8D53DF}" type="pres">
      <dgm:prSet presAssocID="{A3D5B927-E683-496F-BAB0-F204A2063EDB}" presName="rootText" presStyleLbl="node2" presStyleIdx="0" presStyleCnt="3">
        <dgm:presLayoutVars>
          <dgm:chPref val="3"/>
        </dgm:presLayoutVars>
      </dgm:prSet>
      <dgm:spPr/>
    </dgm:pt>
    <dgm:pt modelId="{DC831B0C-242C-4878-9753-0EF68AF7F419}" type="pres">
      <dgm:prSet presAssocID="{A3D5B927-E683-496F-BAB0-F204A2063EDB}" presName="rootConnector" presStyleLbl="node2" presStyleIdx="0" presStyleCnt="3"/>
      <dgm:spPr/>
    </dgm:pt>
    <dgm:pt modelId="{677B89CC-5509-4F3D-ACF8-E0AC057F4B67}" type="pres">
      <dgm:prSet presAssocID="{A3D5B927-E683-496F-BAB0-F204A2063EDB}" presName="hierChild4" presStyleCnt="0"/>
      <dgm:spPr/>
    </dgm:pt>
    <dgm:pt modelId="{82EE0A13-EE02-4CEA-8486-3C2D27BEB23E}" type="pres">
      <dgm:prSet presAssocID="{751097BF-5E6F-488B-96B9-EA203F078FD9}" presName="Name37" presStyleLbl="parChTrans1D3" presStyleIdx="0" presStyleCnt="9"/>
      <dgm:spPr/>
    </dgm:pt>
    <dgm:pt modelId="{BD06B064-ED5B-4B3A-B8E9-7CFE79552FBA}" type="pres">
      <dgm:prSet presAssocID="{90A5A3B8-FDD1-4CBE-B107-157DE80BA1E8}" presName="hierRoot2" presStyleCnt="0">
        <dgm:presLayoutVars>
          <dgm:hierBranch val="init"/>
        </dgm:presLayoutVars>
      </dgm:prSet>
      <dgm:spPr/>
    </dgm:pt>
    <dgm:pt modelId="{6231EF46-8975-429C-90F7-880F41C3A218}" type="pres">
      <dgm:prSet presAssocID="{90A5A3B8-FDD1-4CBE-B107-157DE80BA1E8}" presName="rootComposite" presStyleCnt="0"/>
      <dgm:spPr/>
    </dgm:pt>
    <dgm:pt modelId="{B6450035-26EC-4832-B57D-8DD12CB368E4}" type="pres">
      <dgm:prSet presAssocID="{90A5A3B8-FDD1-4CBE-B107-157DE80BA1E8}" presName="rootText" presStyleLbl="node3" presStyleIdx="0" presStyleCnt="9">
        <dgm:presLayoutVars>
          <dgm:chPref val="3"/>
        </dgm:presLayoutVars>
      </dgm:prSet>
      <dgm:spPr/>
    </dgm:pt>
    <dgm:pt modelId="{27036114-9743-4976-AA0A-F915124C35A7}" type="pres">
      <dgm:prSet presAssocID="{90A5A3B8-FDD1-4CBE-B107-157DE80BA1E8}" presName="rootConnector" presStyleLbl="node3" presStyleIdx="0" presStyleCnt="9"/>
      <dgm:spPr/>
    </dgm:pt>
    <dgm:pt modelId="{85A54CF0-B8EF-4EA1-9608-8371B56606D6}" type="pres">
      <dgm:prSet presAssocID="{90A5A3B8-FDD1-4CBE-B107-157DE80BA1E8}" presName="hierChild4" presStyleCnt="0"/>
      <dgm:spPr/>
    </dgm:pt>
    <dgm:pt modelId="{C96C305A-3866-4977-92F5-35602E48549F}" type="pres">
      <dgm:prSet presAssocID="{90A5A3B8-FDD1-4CBE-B107-157DE80BA1E8}" presName="hierChild5" presStyleCnt="0"/>
      <dgm:spPr/>
    </dgm:pt>
    <dgm:pt modelId="{40364385-11E4-4457-BB70-609B5D896447}" type="pres">
      <dgm:prSet presAssocID="{8488D3B8-CD67-45D6-B53C-8332EF61040B}" presName="Name37" presStyleLbl="parChTrans1D3" presStyleIdx="1" presStyleCnt="9"/>
      <dgm:spPr/>
    </dgm:pt>
    <dgm:pt modelId="{D2A873E0-82A7-44A9-A741-EAA865B8C21E}" type="pres">
      <dgm:prSet presAssocID="{015F5F51-3765-4C11-90CC-CA4BA3D5C18D}" presName="hierRoot2" presStyleCnt="0">
        <dgm:presLayoutVars>
          <dgm:hierBranch val="init"/>
        </dgm:presLayoutVars>
      </dgm:prSet>
      <dgm:spPr/>
    </dgm:pt>
    <dgm:pt modelId="{E323C50F-0400-4107-8019-3BDAF9DE4E1E}" type="pres">
      <dgm:prSet presAssocID="{015F5F51-3765-4C11-90CC-CA4BA3D5C18D}" presName="rootComposite" presStyleCnt="0"/>
      <dgm:spPr/>
    </dgm:pt>
    <dgm:pt modelId="{EC30A2C0-FDBB-4FEA-A2FD-5AE148C0DFCE}" type="pres">
      <dgm:prSet presAssocID="{015F5F51-3765-4C11-90CC-CA4BA3D5C18D}" presName="rootText" presStyleLbl="node3" presStyleIdx="1" presStyleCnt="9">
        <dgm:presLayoutVars>
          <dgm:chPref val="3"/>
        </dgm:presLayoutVars>
      </dgm:prSet>
      <dgm:spPr/>
    </dgm:pt>
    <dgm:pt modelId="{86A82E00-9BEA-4C6F-BEB9-7845BC513A66}" type="pres">
      <dgm:prSet presAssocID="{015F5F51-3765-4C11-90CC-CA4BA3D5C18D}" presName="rootConnector" presStyleLbl="node3" presStyleIdx="1" presStyleCnt="9"/>
      <dgm:spPr/>
    </dgm:pt>
    <dgm:pt modelId="{D225ED03-DC2F-40D1-BEE3-C30A00AEFE7D}" type="pres">
      <dgm:prSet presAssocID="{015F5F51-3765-4C11-90CC-CA4BA3D5C18D}" presName="hierChild4" presStyleCnt="0"/>
      <dgm:spPr/>
    </dgm:pt>
    <dgm:pt modelId="{BA32C580-092B-4F70-B6F6-3362BE94B48C}" type="pres">
      <dgm:prSet presAssocID="{015F5F51-3765-4C11-90CC-CA4BA3D5C18D}" presName="hierChild5" presStyleCnt="0"/>
      <dgm:spPr/>
    </dgm:pt>
    <dgm:pt modelId="{9E69941E-42DF-49FA-9AE4-B9AED7C127AB}" type="pres">
      <dgm:prSet presAssocID="{3EE5E83D-ED12-4800-9365-A245756B4583}" presName="Name37" presStyleLbl="parChTrans1D3" presStyleIdx="2" presStyleCnt="9"/>
      <dgm:spPr/>
    </dgm:pt>
    <dgm:pt modelId="{9D12317D-5A62-4544-A024-F56D8AF772B6}" type="pres">
      <dgm:prSet presAssocID="{6E1909AF-5F98-4CFE-AF48-C4AA67212452}" presName="hierRoot2" presStyleCnt="0">
        <dgm:presLayoutVars>
          <dgm:hierBranch val="init"/>
        </dgm:presLayoutVars>
      </dgm:prSet>
      <dgm:spPr/>
    </dgm:pt>
    <dgm:pt modelId="{F07CEF9D-9E77-410F-8E10-E4AF406D96F4}" type="pres">
      <dgm:prSet presAssocID="{6E1909AF-5F98-4CFE-AF48-C4AA67212452}" presName="rootComposite" presStyleCnt="0"/>
      <dgm:spPr/>
    </dgm:pt>
    <dgm:pt modelId="{A14FBC7E-4BA0-49E6-8036-7138D07F6E0D}" type="pres">
      <dgm:prSet presAssocID="{6E1909AF-5F98-4CFE-AF48-C4AA67212452}" presName="rootText" presStyleLbl="node3" presStyleIdx="2" presStyleCnt="9">
        <dgm:presLayoutVars>
          <dgm:chPref val="3"/>
        </dgm:presLayoutVars>
      </dgm:prSet>
      <dgm:spPr/>
    </dgm:pt>
    <dgm:pt modelId="{824A697B-8696-4AE5-875F-F240F94D89DF}" type="pres">
      <dgm:prSet presAssocID="{6E1909AF-5F98-4CFE-AF48-C4AA67212452}" presName="rootConnector" presStyleLbl="node3" presStyleIdx="2" presStyleCnt="9"/>
      <dgm:spPr/>
    </dgm:pt>
    <dgm:pt modelId="{18F55851-9B59-41C5-B228-E5610317FF05}" type="pres">
      <dgm:prSet presAssocID="{6E1909AF-5F98-4CFE-AF48-C4AA67212452}" presName="hierChild4" presStyleCnt="0"/>
      <dgm:spPr/>
    </dgm:pt>
    <dgm:pt modelId="{6CFCB897-A466-410A-B002-05C873E82D7F}" type="pres">
      <dgm:prSet presAssocID="{6E1909AF-5F98-4CFE-AF48-C4AA67212452}" presName="hierChild5" presStyleCnt="0"/>
      <dgm:spPr/>
    </dgm:pt>
    <dgm:pt modelId="{A03B55EA-F0D2-4268-9A34-25628EE7E923}" type="pres">
      <dgm:prSet presAssocID="{A3D5B927-E683-496F-BAB0-F204A2063EDB}" presName="hierChild5" presStyleCnt="0"/>
      <dgm:spPr/>
    </dgm:pt>
    <dgm:pt modelId="{336C4715-7E3A-4951-8813-1A3D7DE76E82}" type="pres">
      <dgm:prSet presAssocID="{7D5E4C91-8754-4FDB-8447-B0F1570510BA}" presName="Name37" presStyleLbl="parChTrans1D2" presStyleIdx="1" presStyleCnt="3"/>
      <dgm:spPr/>
    </dgm:pt>
    <dgm:pt modelId="{60587212-C1C6-4B3D-9613-0ABDCA16F0B8}" type="pres">
      <dgm:prSet presAssocID="{2194C1C5-B2FB-48DF-9374-FD9E20B5766B}" presName="hierRoot2" presStyleCnt="0">
        <dgm:presLayoutVars>
          <dgm:hierBranch val="init"/>
        </dgm:presLayoutVars>
      </dgm:prSet>
      <dgm:spPr/>
    </dgm:pt>
    <dgm:pt modelId="{F5E0090E-C1FF-458A-BCB3-1A33C97B68F7}" type="pres">
      <dgm:prSet presAssocID="{2194C1C5-B2FB-48DF-9374-FD9E20B5766B}" presName="rootComposite" presStyleCnt="0"/>
      <dgm:spPr/>
    </dgm:pt>
    <dgm:pt modelId="{77EA2CDF-E544-47BD-8263-814A57600E9E}" type="pres">
      <dgm:prSet presAssocID="{2194C1C5-B2FB-48DF-9374-FD9E20B5766B}" presName="rootText" presStyleLbl="node2" presStyleIdx="1" presStyleCnt="3">
        <dgm:presLayoutVars>
          <dgm:chPref val="3"/>
        </dgm:presLayoutVars>
      </dgm:prSet>
      <dgm:spPr/>
    </dgm:pt>
    <dgm:pt modelId="{27D7F28F-1CCF-4777-99C7-B63B53F3C129}" type="pres">
      <dgm:prSet presAssocID="{2194C1C5-B2FB-48DF-9374-FD9E20B5766B}" presName="rootConnector" presStyleLbl="node2" presStyleIdx="1" presStyleCnt="3"/>
      <dgm:spPr/>
    </dgm:pt>
    <dgm:pt modelId="{611524C9-CF04-4268-82C1-5CA22038F04E}" type="pres">
      <dgm:prSet presAssocID="{2194C1C5-B2FB-48DF-9374-FD9E20B5766B}" presName="hierChild4" presStyleCnt="0"/>
      <dgm:spPr/>
    </dgm:pt>
    <dgm:pt modelId="{A9D740F4-CCE3-48BC-9897-54EC22AC884E}" type="pres">
      <dgm:prSet presAssocID="{9A9D1FC2-46DB-426C-8FCC-B57094127B30}" presName="Name37" presStyleLbl="parChTrans1D3" presStyleIdx="3" presStyleCnt="9"/>
      <dgm:spPr/>
    </dgm:pt>
    <dgm:pt modelId="{B530ED82-676E-418C-A3D7-DF56D45C0661}" type="pres">
      <dgm:prSet presAssocID="{ED1C494A-B9F5-466A-8D55-E6A4F08F17CB}" presName="hierRoot2" presStyleCnt="0">
        <dgm:presLayoutVars>
          <dgm:hierBranch val="init"/>
        </dgm:presLayoutVars>
      </dgm:prSet>
      <dgm:spPr/>
    </dgm:pt>
    <dgm:pt modelId="{4D209BEB-4B45-4207-A8BE-D8EFF7C3D7C2}" type="pres">
      <dgm:prSet presAssocID="{ED1C494A-B9F5-466A-8D55-E6A4F08F17CB}" presName="rootComposite" presStyleCnt="0"/>
      <dgm:spPr/>
    </dgm:pt>
    <dgm:pt modelId="{143F57E8-9CA6-4AE9-A496-088FF1A657F5}" type="pres">
      <dgm:prSet presAssocID="{ED1C494A-B9F5-466A-8D55-E6A4F08F17CB}" presName="rootText" presStyleLbl="node3" presStyleIdx="3" presStyleCnt="9">
        <dgm:presLayoutVars>
          <dgm:chPref val="3"/>
        </dgm:presLayoutVars>
      </dgm:prSet>
      <dgm:spPr/>
    </dgm:pt>
    <dgm:pt modelId="{1B4A94C9-923E-42CB-9DDC-C5DB971E4132}" type="pres">
      <dgm:prSet presAssocID="{ED1C494A-B9F5-466A-8D55-E6A4F08F17CB}" presName="rootConnector" presStyleLbl="node3" presStyleIdx="3" presStyleCnt="9"/>
      <dgm:spPr/>
    </dgm:pt>
    <dgm:pt modelId="{CE394D0D-3819-4667-9401-E08E75F4B922}" type="pres">
      <dgm:prSet presAssocID="{ED1C494A-B9F5-466A-8D55-E6A4F08F17CB}" presName="hierChild4" presStyleCnt="0"/>
      <dgm:spPr/>
    </dgm:pt>
    <dgm:pt modelId="{A1A2DC0B-03DE-439D-BA9C-980FA072F3FD}" type="pres">
      <dgm:prSet presAssocID="{ED1C494A-B9F5-466A-8D55-E6A4F08F17CB}" presName="hierChild5" presStyleCnt="0"/>
      <dgm:spPr/>
    </dgm:pt>
    <dgm:pt modelId="{B5AD2FD3-5F75-4C7E-9CA4-4881D064869B}" type="pres">
      <dgm:prSet presAssocID="{15499CBF-10F6-46B0-9FBE-2996F62328E1}" presName="Name37" presStyleLbl="parChTrans1D3" presStyleIdx="4" presStyleCnt="9"/>
      <dgm:spPr/>
    </dgm:pt>
    <dgm:pt modelId="{BDC552A6-0469-4D4C-87F6-DAFD60F1F149}" type="pres">
      <dgm:prSet presAssocID="{254EA935-C49D-4C4E-9BA1-2B182CAD235B}" presName="hierRoot2" presStyleCnt="0">
        <dgm:presLayoutVars>
          <dgm:hierBranch val="init"/>
        </dgm:presLayoutVars>
      </dgm:prSet>
      <dgm:spPr/>
    </dgm:pt>
    <dgm:pt modelId="{7DAF8E77-59E8-4DCD-ADE5-55CED163D27B}" type="pres">
      <dgm:prSet presAssocID="{254EA935-C49D-4C4E-9BA1-2B182CAD235B}" presName="rootComposite" presStyleCnt="0"/>
      <dgm:spPr/>
    </dgm:pt>
    <dgm:pt modelId="{99BA562E-C89B-4CC0-9670-FE455D596A85}" type="pres">
      <dgm:prSet presAssocID="{254EA935-C49D-4C4E-9BA1-2B182CAD235B}" presName="rootText" presStyleLbl="node3" presStyleIdx="4" presStyleCnt="9">
        <dgm:presLayoutVars>
          <dgm:chPref val="3"/>
        </dgm:presLayoutVars>
      </dgm:prSet>
      <dgm:spPr/>
    </dgm:pt>
    <dgm:pt modelId="{FFFF5E4C-1E26-4B29-8A3B-61C1F730C175}" type="pres">
      <dgm:prSet presAssocID="{254EA935-C49D-4C4E-9BA1-2B182CAD235B}" presName="rootConnector" presStyleLbl="node3" presStyleIdx="4" presStyleCnt="9"/>
      <dgm:spPr/>
    </dgm:pt>
    <dgm:pt modelId="{9945F995-4875-4E04-A9D7-A37E59B7320C}" type="pres">
      <dgm:prSet presAssocID="{254EA935-C49D-4C4E-9BA1-2B182CAD235B}" presName="hierChild4" presStyleCnt="0"/>
      <dgm:spPr/>
    </dgm:pt>
    <dgm:pt modelId="{413CA8A4-4DB6-4ED6-9871-F4A25E6BBB9E}" type="pres">
      <dgm:prSet presAssocID="{254EA935-C49D-4C4E-9BA1-2B182CAD235B}" presName="hierChild5" presStyleCnt="0"/>
      <dgm:spPr/>
    </dgm:pt>
    <dgm:pt modelId="{E512A71E-57AC-43F1-838A-AE8661FA3F5D}" type="pres">
      <dgm:prSet presAssocID="{DEACBC0F-E35D-438A-ACCE-A1BD158FF7D4}" presName="Name37" presStyleLbl="parChTrans1D3" presStyleIdx="5" presStyleCnt="9"/>
      <dgm:spPr/>
    </dgm:pt>
    <dgm:pt modelId="{1F92E4C1-7F65-4F97-AF34-E2BF1C6900DA}" type="pres">
      <dgm:prSet presAssocID="{8F0D6FBD-ECD1-4546-94B0-84992D77F9C7}" presName="hierRoot2" presStyleCnt="0">
        <dgm:presLayoutVars>
          <dgm:hierBranch val="init"/>
        </dgm:presLayoutVars>
      </dgm:prSet>
      <dgm:spPr/>
    </dgm:pt>
    <dgm:pt modelId="{4BAF55C5-AE68-4377-98CB-637260F0ED2E}" type="pres">
      <dgm:prSet presAssocID="{8F0D6FBD-ECD1-4546-94B0-84992D77F9C7}" presName="rootComposite" presStyleCnt="0"/>
      <dgm:spPr/>
    </dgm:pt>
    <dgm:pt modelId="{1DCA1695-0937-4F58-BB24-3681CF503BC2}" type="pres">
      <dgm:prSet presAssocID="{8F0D6FBD-ECD1-4546-94B0-84992D77F9C7}" presName="rootText" presStyleLbl="node3" presStyleIdx="5" presStyleCnt="9">
        <dgm:presLayoutVars>
          <dgm:chPref val="3"/>
        </dgm:presLayoutVars>
      </dgm:prSet>
      <dgm:spPr/>
    </dgm:pt>
    <dgm:pt modelId="{B598EE01-EBD3-4DA0-A719-5CE17FAD79DE}" type="pres">
      <dgm:prSet presAssocID="{8F0D6FBD-ECD1-4546-94B0-84992D77F9C7}" presName="rootConnector" presStyleLbl="node3" presStyleIdx="5" presStyleCnt="9"/>
      <dgm:spPr/>
    </dgm:pt>
    <dgm:pt modelId="{DD6FD5CD-E4E3-40E6-8499-856140A1F6AD}" type="pres">
      <dgm:prSet presAssocID="{8F0D6FBD-ECD1-4546-94B0-84992D77F9C7}" presName="hierChild4" presStyleCnt="0"/>
      <dgm:spPr/>
    </dgm:pt>
    <dgm:pt modelId="{0690BD88-C6F4-4E4B-9751-4154AA464273}" type="pres">
      <dgm:prSet presAssocID="{8F0D6FBD-ECD1-4546-94B0-84992D77F9C7}" presName="hierChild5" presStyleCnt="0"/>
      <dgm:spPr/>
    </dgm:pt>
    <dgm:pt modelId="{F5DFA191-283E-41B6-AF00-7FD430988D0B}" type="pres">
      <dgm:prSet presAssocID="{2194C1C5-B2FB-48DF-9374-FD9E20B5766B}" presName="hierChild5" presStyleCnt="0"/>
      <dgm:spPr/>
    </dgm:pt>
    <dgm:pt modelId="{33C01068-72B3-4F4D-B6D5-C2291839EB2A}" type="pres">
      <dgm:prSet presAssocID="{887DD1AC-90DD-46F9-B26B-B98E5B615001}" presName="Name37" presStyleLbl="parChTrans1D2" presStyleIdx="2" presStyleCnt="3"/>
      <dgm:spPr/>
    </dgm:pt>
    <dgm:pt modelId="{AC8970FC-D9CF-401F-8EAB-17BDA148A9A4}" type="pres">
      <dgm:prSet presAssocID="{8739DB71-6B2C-4DB7-8670-DEA11183A1D6}" presName="hierRoot2" presStyleCnt="0">
        <dgm:presLayoutVars>
          <dgm:hierBranch val="init"/>
        </dgm:presLayoutVars>
      </dgm:prSet>
      <dgm:spPr/>
    </dgm:pt>
    <dgm:pt modelId="{492C550D-F6DE-47D8-90EF-445ED82F4E4E}" type="pres">
      <dgm:prSet presAssocID="{8739DB71-6B2C-4DB7-8670-DEA11183A1D6}" presName="rootComposite" presStyleCnt="0"/>
      <dgm:spPr/>
    </dgm:pt>
    <dgm:pt modelId="{B5926B82-FA00-4A15-BD99-A987C6A08428}" type="pres">
      <dgm:prSet presAssocID="{8739DB71-6B2C-4DB7-8670-DEA11183A1D6}" presName="rootText" presStyleLbl="node2" presStyleIdx="2" presStyleCnt="3">
        <dgm:presLayoutVars>
          <dgm:chPref val="3"/>
        </dgm:presLayoutVars>
      </dgm:prSet>
      <dgm:spPr/>
    </dgm:pt>
    <dgm:pt modelId="{36FED54C-C2E2-4CA8-A082-CAF5B15DCC89}" type="pres">
      <dgm:prSet presAssocID="{8739DB71-6B2C-4DB7-8670-DEA11183A1D6}" presName="rootConnector" presStyleLbl="node2" presStyleIdx="2" presStyleCnt="3"/>
      <dgm:spPr/>
    </dgm:pt>
    <dgm:pt modelId="{09EB865A-7A51-4CD2-809C-825EC6298305}" type="pres">
      <dgm:prSet presAssocID="{8739DB71-6B2C-4DB7-8670-DEA11183A1D6}" presName="hierChild4" presStyleCnt="0"/>
      <dgm:spPr/>
    </dgm:pt>
    <dgm:pt modelId="{0236B4B3-137B-466C-B610-3946AC8C8192}" type="pres">
      <dgm:prSet presAssocID="{DB6D642E-FC44-42EA-926A-C391AFA141A4}" presName="Name37" presStyleLbl="parChTrans1D3" presStyleIdx="6" presStyleCnt="9"/>
      <dgm:spPr/>
    </dgm:pt>
    <dgm:pt modelId="{58C680F7-6997-4C84-8A54-4C37F1CC15C5}" type="pres">
      <dgm:prSet presAssocID="{F026E40B-94C5-43F4-AFD3-590BD7898C2D}" presName="hierRoot2" presStyleCnt="0">
        <dgm:presLayoutVars>
          <dgm:hierBranch val="init"/>
        </dgm:presLayoutVars>
      </dgm:prSet>
      <dgm:spPr/>
    </dgm:pt>
    <dgm:pt modelId="{184795A9-33C3-4A34-82A8-CD57CDAA96B1}" type="pres">
      <dgm:prSet presAssocID="{F026E40B-94C5-43F4-AFD3-590BD7898C2D}" presName="rootComposite" presStyleCnt="0"/>
      <dgm:spPr/>
    </dgm:pt>
    <dgm:pt modelId="{3A9994DF-FA43-46AD-83B5-2E718F6F909C}" type="pres">
      <dgm:prSet presAssocID="{F026E40B-94C5-43F4-AFD3-590BD7898C2D}" presName="rootText" presStyleLbl="node3" presStyleIdx="6" presStyleCnt="9">
        <dgm:presLayoutVars>
          <dgm:chPref val="3"/>
        </dgm:presLayoutVars>
      </dgm:prSet>
      <dgm:spPr/>
    </dgm:pt>
    <dgm:pt modelId="{0C46B372-39FA-4FED-8936-462D50AF414A}" type="pres">
      <dgm:prSet presAssocID="{F026E40B-94C5-43F4-AFD3-590BD7898C2D}" presName="rootConnector" presStyleLbl="node3" presStyleIdx="6" presStyleCnt="9"/>
      <dgm:spPr/>
    </dgm:pt>
    <dgm:pt modelId="{154670DF-57D4-4A0B-80CA-D13B1D4040DA}" type="pres">
      <dgm:prSet presAssocID="{F026E40B-94C5-43F4-AFD3-590BD7898C2D}" presName="hierChild4" presStyleCnt="0"/>
      <dgm:spPr/>
    </dgm:pt>
    <dgm:pt modelId="{6C71F323-F08C-4C56-A96D-7C85D8B4F059}" type="pres">
      <dgm:prSet presAssocID="{F026E40B-94C5-43F4-AFD3-590BD7898C2D}" presName="hierChild5" presStyleCnt="0"/>
      <dgm:spPr/>
    </dgm:pt>
    <dgm:pt modelId="{3B65FCE6-B3EE-461C-B311-E2C938A45DDE}" type="pres">
      <dgm:prSet presAssocID="{8EF72A94-7D2A-4976-ACD5-310530CC2844}" presName="Name37" presStyleLbl="parChTrans1D3" presStyleIdx="7" presStyleCnt="9"/>
      <dgm:spPr/>
    </dgm:pt>
    <dgm:pt modelId="{BB14BB62-7033-4E95-AEBE-BC93B42AD542}" type="pres">
      <dgm:prSet presAssocID="{5E24F126-2A4E-49EF-99DE-4295F070CB54}" presName="hierRoot2" presStyleCnt="0">
        <dgm:presLayoutVars>
          <dgm:hierBranch val="init"/>
        </dgm:presLayoutVars>
      </dgm:prSet>
      <dgm:spPr/>
    </dgm:pt>
    <dgm:pt modelId="{FC2EDB98-E88A-4B1F-AED0-57BAB6132208}" type="pres">
      <dgm:prSet presAssocID="{5E24F126-2A4E-49EF-99DE-4295F070CB54}" presName="rootComposite" presStyleCnt="0"/>
      <dgm:spPr/>
    </dgm:pt>
    <dgm:pt modelId="{9A16015F-C087-4C0B-A1E6-B2C80D064083}" type="pres">
      <dgm:prSet presAssocID="{5E24F126-2A4E-49EF-99DE-4295F070CB54}" presName="rootText" presStyleLbl="node3" presStyleIdx="7" presStyleCnt="9">
        <dgm:presLayoutVars>
          <dgm:chPref val="3"/>
        </dgm:presLayoutVars>
      </dgm:prSet>
      <dgm:spPr/>
    </dgm:pt>
    <dgm:pt modelId="{A0024372-8A7D-4FAF-84E0-ECC2D3BE7292}" type="pres">
      <dgm:prSet presAssocID="{5E24F126-2A4E-49EF-99DE-4295F070CB54}" presName="rootConnector" presStyleLbl="node3" presStyleIdx="7" presStyleCnt="9"/>
      <dgm:spPr/>
    </dgm:pt>
    <dgm:pt modelId="{8A775484-EB0B-4145-8E71-4A79FD04987B}" type="pres">
      <dgm:prSet presAssocID="{5E24F126-2A4E-49EF-99DE-4295F070CB54}" presName="hierChild4" presStyleCnt="0"/>
      <dgm:spPr/>
    </dgm:pt>
    <dgm:pt modelId="{8C8AB4F0-ABDB-49A8-9BA7-BC39FE7B2675}" type="pres">
      <dgm:prSet presAssocID="{5E24F126-2A4E-49EF-99DE-4295F070CB54}" presName="hierChild5" presStyleCnt="0"/>
      <dgm:spPr/>
    </dgm:pt>
    <dgm:pt modelId="{A136ED82-B1A3-4ECB-BB0C-A406C6A9F987}" type="pres">
      <dgm:prSet presAssocID="{41EDFFCE-46EC-437D-8D23-C63F099E4FB2}" presName="Name37" presStyleLbl="parChTrans1D3" presStyleIdx="8" presStyleCnt="9"/>
      <dgm:spPr/>
    </dgm:pt>
    <dgm:pt modelId="{4505DB40-F9D2-4813-BCF6-6E575B233633}" type="pres">
      <dgm:prSet presAssocID="{8F4FB000-1D73-48FD-ACD1-5C47DC07BDAD}" presName="hierRoot2" presStyleCnt="0">
        <dgm:presLayoutVars>
          <dgm:hierBranch val="init"/>
        </dgm:presLayoutVars>
      </dgm:prSet>
      <dgm:spPr/>
    </dgm:pt>
    <dgm:pt modelId="{CF8A0F38-42B4-4694-9929-B1084AC47A03}" type="pres">
      <dgm:prSet presAssocID="{8F4FB000-1D73-48FD-ACD1-5C47DC07BDAD}" presName="rootComposite" presStyleCnt="0"/>
      <dgm:spPr/>
    </dgm:pt>
    <dgm:pt modelId="{DE6EC2D8-3BF3-42AA-A7BE-AADD9F7ED37D}" type="pres">
      <dgm:prSet presAssocID="{8F4FB000-1D73-48FD-ACD1-5C47DC07BDAD}" presName="rootText" presStyleLbl="node3" presStyleIdx="8" presStyleCnt="9">
        <dgm:presLayoutVars>
          <dgm:chPref val="3"/>
        </dgm:presLayoutVars>
      </dgm:prSet>
      <dgm:spPr/>
    </dgm:pt>
    <dgm:pt modelId="{D78A5591-299E-41CB-BC6E-EB7655F068C5}" type="pres">
      <dgm:prSet presAssocID="{8F4FB000-1D73-48FD-ACD1-5C47DC07BDAD}" presName="rootConnector" presStyleLbl="node3" presStyleIdx="8" presStyleCnt="9"/>
      <dgm:spPr/>
    </dgm:pt>
    <dgm:pt modelId="{A516F31C-FA2A-4B6C-A67F-304A514034D3}" type="pres">
      <dgm:prSet presAssocID="{8F4FB000-1D73-48FD-ACD1-5C47DC07BDAD}" presName="hierChild4" presStyleCnt="0"/>
      <dgm:spPr/>
    </dgm:pt>
    <dgm:pt modelId="{1FE64651-11A4-49B2-99A2-868D3117F8F4}" type="pres">
      <dgm:prSet presAssocID="{8F4FB000-1D73-48FD-ACD1-5C47DC07BDAD}" presName="hierChild5" presStyleCnt="0"/>
      <dgm:spPr/>
    </dgm:pt>
    <dgm:pt modelId="{FFEEC166-0C71-43EA-ABC1-83FFED8EAC37}" type="pres">
      <dgm:prSet presAssocID="{8739DB71-6B2C-4DB7-8670-DEA11183A1D6}" presName="hierChild5" presStyleCnt="0"/>
      <dgm:spPr/>
    </dgm:pt>
    <dgm:pt modelId="{31206AAC-1542-4971-A104-073C0F38C14A}" type="pres">
      <dgm:prSet presAssocID="{4CFC263A-3E52-4445-BBE4-639A6425296E}" presName="hierChild3" presStyleCnt="0"/>
      <dgm:spPr/>
    </dgm:pt>
  </dgm:ptLst>
  <dgm:cxnLst>
    <dgm:cxn modelId="{0CE10706-8CAD-4A35-A5B1-BD237D77D69F}" type="presOf" srcId="{9A9D1FC2-46DB-426C-8FCC-B57094127B30}" destId="{A9D740F4-CCE3-48BC-9897-54EC22AC884E}" srcOrd="0" destOrd="0" presId="urn:microsoft.com/office/officeart/2005/8/layout/orgChart1"/>
    <dgm:cxn modelId="{3B2DAB09-85E0-4F4B-A3B2-FF2E05F06C89}" srcId="{2194C1C5-B2FB-48DF-9374-FD9E20B5766B}" destId="{ED1C494A-B9F5-466A-8D55-E6A4F08F17CB}" srcOrd="0" destOrd="0" parTransId="{9A9D1FC2-46DB-426C-8FCC-B57094127B30}" sibTransId="{E9CCEA6B-2CBD-4F7F-A0F7-82C687838DB2}"/>
    <dgm:cxn modelId="{6A69BF14-21B0-4813-97DB-5A2C368AD44A}" type="presOf" srcId="{8F0D6FBD-ECD1-4546-94B0-84992D77F9C7}" destId="{1DCA1695-0937-4F58-BB24-3681CF503BC2}" srcOrd="0" destOrd="0" presId="urn:microsoft.com/office/officeart/2005/8/layout/orgChart1"/>
    <dgm:cxn modelId="{ACD4F61C-CCCC-46C0-AE15-92A2DADB38D3}" type="presOf" srcId="{449CFDB1-FEC4-4D17-ADF8-A5E512B8CF43}" destId="{29660A4A-BBCE-4CE5-BE57-7DA67CFA9316}" srcOrd="0" destOrd="0" presId="urn:microsoft.com/office/officeart/2005/8/layout/orgChart1"/>
    <dgm:cxn modelId="{897F811E-E33A-4118-B7F2-44D10F7A2263}" type="presOf" srcId="{41EDFFCE-46EC-437D-8D23-C63F099E4FB2}" destId="{A136ED82-B1A3-4ECB-BB0C-A406C6A9F987}" srcOrd="0" destOrd="0" presId="urn:microsoft.com/office/officeart/2005/8/layout/orgChart1"/>
    <dgm:cxn modelId="{E082C231-DBBE-45FB-BB95-75F6EB09D00C}" srcId="{8739DB71-6B2C-4DB7-8670-DEA11183A1D6}" destId="{F026E40B-94C5-43F4-AFD3-590BD7898C2D}" srcOrd="0" destOrd="0" parTransId="{DB6D642E-FC44-42EA-926A-C391AFA141A4}" sibTransId="{82D91164-531D-4CF1-A289-E5E244F8BEF6}"/>
    <dgm:cxn modelId="{96CAD638-466A-4A18-B3C2-9041867F66EF}" srcId="{2194C1C5-B2FB-48DF-9374-FD9E20B5766B}" destId="{8F0D6FBD-ECD1-4546-94B0-84992D77F9C7}" srcOrd="2" destOrd="0" parTransId="{DEACBC0F-E35D-438A-ACCE-A1BD158FF7D4}" sibTransId="{146D2822-8AA6-4C0E-934D-640A601F5C17}"/>
    <dgm:cxn modelId="{94AC6F39-A1DA-4C07-BF5F-C1E7DC627164}" type="presOf" srcId="{15499CBF-10F6-46B0-9FBE-2996F62328E1}" destId="{B5AD2FD3-5F75-4C7E-9CA4-4881D064869B}" srcOrd="0" destOrd="0" presId="urn:microsoft.com/office/officeart/2005/8/layout/orgChart1"/>
    <dgm:cxn modelId="{A7198B3C-D92A-42DE-91FF-6B6779312B35}" type="presOf" srcId="{DEACBC0F-E35D-438A-ACCE-A1BD158FF7D4}" destId="{E512A71E-57AC-43F1-838A-AE8661FA3F5D}" srcOrd="0" destOrd="0" presId="urn:microsoft.com/office/officeart/2005/8/layout/orgChart1"/>
    <dgm:cxn modelId="{C0E37B40-7503-4907-9F07-2E48959209D4}" type="presOf" srcId="{8488D3B8-CD67-45D6-B53C-8332EF61040B}" destId="{40364385-11E4-4457-BB70-609B5D896447}" srcOrd="0" destOrd="0" presId="urn:microsoft.com/office/officeart/2005/8/layout/orgChart1"/>
    <dgm:cxn modelId="{74678442-9B52-4F9D-A191-97B16C2A8262}" type="presOf" srcId="{A3D5B927-E683-496F-BAB0-F204A2063EDB}" destId="{DC831B0C-242C-4878-9753-0EF68AF7F419}" srcOrd="1" destOrd="0" presId="urn:microsoft.com/office/officeart/2005/8/layout/orgChart1"/>
    <dgm:cxn modelId="{C8ADFD62-AB6D-4591-BE90-C30C4EEF6764}" srcId="{4CFC263A-3E52-4445-BBE4-639A6425296E}" destId="{8739DB71-6B2C-4DB7-8670-DEA11183A1D6}" srcOrd="2" destOrd="0" parTransId="{887DD1AC-90DD-46F9-B26B-B98E5B615001}" sibTransId="{440F9B06-DBC2-4115-92BD-809D03B417B7}"/>
    <dgm:cxn modelId="{67794765-E682-41EC-9BC6-8742F3998EAA}" srcId="{8739DB71-6B2C-4DB7-8670-DEA11183A1D6}" destId="{8F4FB000-1D73-48FD-ACD1-5C47DC07BDAD}" srcOrd="2" destOrd="0" parTransId="{41EDFFCE-46EC-437D-8D23-C63F099E4FB2}" sibTransId="{F3D142DC-2357-49CA-9CC8-D4698B3FEE43}"/>
    <dgm:cxn modelId="{5006AE6C-42C9-441A-824B-4626ECCCB147}" type="presOf" srcId="{ED1C494A-B9F5-466A-8D55-E6A4F08F17CB}" destId="{143F57E8-9CA6-4AE9-A496-088FF1A657F5}" srcOrd="0" destOrd="0" presId="urn:microsoft.com/office/officeart/2005/8/layout/orgChart1"/>
    <dgm:cxn modelId="{3869486F-48A5-4466-BECA-E7783523542F}" type="presOf" srcId="{015F5F51-3765-4C11-90CC-CA4BA3D5C18D}" destId="{86A82E00-9BEA-4C6F-BEB9-7845BC513A66}" srcOrd="1" destOrd="0" presId="urn:microsoft.com/office/officeart/2005/8/layout/orgChart1"/>
    <dgm:cxn modelId="{09EA5171-7099-4623-8FEA-CFAC8893DB78}" type="presOf" srcId="{4CFC263A-3E52-4445-BBE4-639A6425296E}" destId="{A7FF0D8A-45D9-4F46-BE12-69DB3290C9F2}" srcOrd="0" destOrd="0" presId="urn:microsoft.com/office/officeart/2005/8/layout/orgChart1"/>
    <dgm:cxn modelId="{8B595271-D48F-449A-A37F-C4ED7C7BBCA6}" type="presOf" srcId="{751097BF-5E6F-488B-96B9-EA203F078FD9}" destId="{82EE0A13-EE02-4CEA-8486-3C2D27BEB23E}" srcOrd="0" destOrd="0" presId="urn:microsoft.com/office/officeart/2005/8/layout/orgChart1"/>
    <dgm:cxn modelId="{26CE9674-4D08-4E53-97A8-B0A0182481ED}" type="presOf" srcId="{2194C1C5-B2FB-48DF-9374-FD9E20B5766B}" destId="{77EA2CDF-E544-47BD-8263-814A57600E9E}" srcOrd="0" destOrd="0" presId="urn:microsoft.com/office/officeart/2005/8/layout/orgChart1"/>
    <dgm:cxn modelId="{313C2057-390B-4DF2-853B-87F29F92F936}" type="presOf" srcId="{8F0D6FBD-ECD1-4546-94B0-84992D77F9C7}" destId="{B598EE01-EBD3-4DA0-A719-5CE17FAD79DE}" srcOrd="1" destOrd="0" presId="urn:microsoft.com/office/officeart/2005/8/layout/orgChart1"/>
    <dgm:cxn modelId="{28093C7C-30D6-4990-B209-7EB73121912D}" type="presOf" srcId="{5E24F126-2A4E-49EF-99DE-4295F070CB54}" destId="{9A16015F-C087-4C0B-A1E6-B2C80D064083}" srcOrd="0" destOrd="0" presId="urn:microsoft.com/office/officeart/2005/8/layout/orgChart1"/>
    <dgm:cxn modelId="{A8C56588-2A8A-49E5-B458-3091F1A9D15E}" type="presOf" srcId="{3EE5E83D-ED12-4800-9365-A245756B4583}" destId="{9E69941E-42DF-49FA-9AE4-B9AED7C127AB}" srcOrd="0" destOrd="0" presId="urn:microsoft.com/office/officeart/2005/8/layout/orgChart1"/>
    <dgm:cxn modelId="{67411689-FB11-4E5C-8E9E-BBFAF0A57E3F}" srcId="{8739DB71-6B2C-4DB7-8670-DEA11183A1D6}" destId="{5E24F126-2A4E-49EF-99DE-4295F070CB54}" srcOrd="1" destOrd="0" parTransId="{8EF72A94-7D2A-4976-ACD5-310530CC2844}" sibTransId="{63A75952-6A76-437B-8E06-92821CA12ED7}"/>
    <dgm:cxn modelId="{DFB9C98B-2A89-4403-AAAD-FC36258AD819}" type="presOf" srcId="{8739DB71-6B2C-4DB7-8670-DEA11183A1D6}" destId="{36FED54C-C2E2-4CA8-A082-CAF5B15DCC89}" srcOrd="1" destOrd="0" presId="urn:microsoft.com/office/officeart/2005/8/layout/orgChart1"/>
    <dgm:cxn modelId="{73A30F95-0CB3-4604-98A8-54E83886E43A}" type="presOf" srcId="{254EA935-C49D-4C4E-9BA1-2B182CAD235B}" destId="{FFFF5E4C-1E26-4B29-8A3B-61C1F730C175}" srcOrd="1" destOrd="0" presId="urn:microsoft.com/office/officeart/2005/8/layout/orgChart1"/>
    <dgm:cxn modelId="{654EF996-340F-4EA1-ACA4-609539E673A9}" type="presOf" srcId="{A3D5B927-E683-496F-BAB0-F204A2063EDB}" destId="{0983F5A8-34D9-4D70-B03C-D0D60C8D53DF}" srcOrd="0" destOrd="0" presId="urn:microsoft.com/office/officeart/2005/8/layout/orgChart1"/>
    <dgm:cxn modelId="{A3788A9F-F4D1-436F-80C1-2AA5336BC453}" type="presOf" srcId="{90A5A3B8-FDD1-4CBE-B107-157DE80BA1E8}" destId="{27036114-9743-4976-AA0A-F915124C35A7}" srcOrd="1" destOrd="0" presId="urn:microsoft.com/office/officeart/2005/8/layout/orgChart1"/>
    <dgm:cxn modelId="{BA34A7A2-50BE-4262-BCA6-33EE42460C8E}" type="presOf" srcId="{90A5A3B8-FDD1-4CBE-B107-157DE80BA1E8}" destId="{B6450035-26EC-4832-B57D-8DD12CB368E4}" srcOrd="0" destOrd="0" presId="urn:microsoft.com/office/officeart/2005/8/layout/orgChart1"/>
    <dgm:cxn modelId="{EB6039A8-D7EB-43CC-99E8-5D564B08E05C}" srcId="{A3D5B927-E683-496F-BAB0-F204A2063EDB}" destId="{6E1909AF-5F98-4CFE-AF48-C4AA67212452}" srcOrd="2" destOrd="0" parTransId="{3EE5E83D-ED12-4800-9365-A245756B4583}" sibTransId="{3A0E744C-E328-4338-B5F9-677D234F4077}"/>
    <dgm:cxn modelId="{492D5AAD-0F1E-4F8E-9A7C-56F401FCA1E6}" srcId="{2685A7CB-96F9-4917-9921-65459DDDD6F8}" destId="{4CFC263A-3E52-4445-BBE4-639A6425296E}" srcOrd="0" destOrd="0" parTransId="{9D7A58B1-E2F2-428C-A5C0-2AF3A99F7D61}" sibTransId="{44F8D062-BADD-4C09-81A9-41F5496DAEF6}"/>
    <dgm:cxn modelId="{F9CDD4B1-50C7-46B1-8E2C-27EB3383726E}" type="presOf" srcId="{2194C1C5-B2FB-48DF-9374-FD9E20B5766B}" destId="{27D7F28F-1CCF-4777-99C7-B63B53F3C129}" srcOrd="1" destOrd="0" presId="urn:microsoft.com/office/officeart/2005/8/layout/orgChart1"/>
    <dgm:cxn modelId="{B22793BB-3E79-4B0D-B87D-E366550ECF39}" srcId="{A3D5B927-E683-496F-BAB0-F204A2063EDB}" destId="{90A5A3B8-FDD1-4CBE-B107-157DE80BA1E8}" srcOrd="0" destOrd="0" parTransId="{751097BF-5E6F-488B-96B9-EA203F078FD9}" sibTransId="{A5B9450D-67F2-48DB-94C1-A90AC3D9DD37}"/>
    <dgm:cxn modelId="{5C1566BF-1F8F-41C2-94D6-8A3F59033681}" type="presOf" srcId="{8739DB71-6B2C-4DB7-8670-DEA11183A1D6}" destId="{B5926B82-FA00-4A15-BD99-A987C6A08428}" srcOrd="0" destOrd="0" presId="urn:microsoft.com/office/officeart/2005/8/layout/orgChart1"/>
    <dgm:cxn modelId="{C5B17DBF-0626-40C1-9B54-60C34DC2A591}" type="presOf" srcId="{6E1909AF-5F98-4CFE-AF48-C4AA67212452}" destId="{824A697B-8696-4AE5-875F-F240F94D89DF}" srcOrd="1" destOrd="0" presId="urn:microsoft.com/office/officeart/2005/8/layout/orgChart1"/>
    <dgm:cxn modelId="{EF5C3DC2-729F-4DD3-8311-C44D0B85B881}" type="presOf" srcId="{2685A7CB-96F9-4917-9921-65459DDDD6F8}" destId="{4E4F0151-03BA-421A-B3A2-A87431F9C28D}" srcOrd="0" destOrd="0" presId="urn:microsoft.com/office/officeart/2005/8/layout/orgChart1"/>
    <dgm:cxn modelId="{48E995C4-D7CA-40E9-B490-87A6387D787E}" srcId="{4CFC263A-3E52-4445-BBE4-639A6425296E}" destId="{A3D5B927-E683-496F-BAB0-F204A2063EDB}" srcOrd="0" destOrd="0" parTransId="{449CFDB1-FEC4-4D17-ADF8-A5E512B8CF43}" sibTransId="{CDDFF156-795F-4832-8153-E4A58B7F86FF}"/>
    <dgm:cxn modelId="{6A94C4C7-F41C-4966-8DAF-A5CC75CC037B}" type="presOf" srcId="{DB6D642E-FC44-42EA-926A-C391AFA141A4}" destId="{0236B4B3-137B-466C-B610-3946AC8C8192}" srcOrd="0" destOrd="0" presId="urn:microsoft.com/office/officeart/2005/8/layout/orgChart1"/>
    <dgm:cxn modelId="{6CC74DC8-90E6-4E38-A8FD-ADF8EEE271DA}" type="presOf" srcId="{8F4FB000-1D73-48FD-ACD1-5C47DC07BDAD}" destId="{D78A5591-299E-41CB-BC6E-EB7655F068C5}" srcOrd="1" destOrd="0" presId="urn:microsoft.com/office/officeart/2005/8/layout/orgChart1"/>
    <dgm:cxn modelId="{EFA65CD2-F689-41C2-BD1E-BF8E6DFFF1E8}" type="presOf" srcId="{7D5E4C91-8754-4FDB-8447-B0F1570510BA}" destId="{336C4715-7E3A-4951-8813-1A3D7DE76E82}" srcOrd="0" destOrd="0" presId="urn:microsoft.com/office/officeart/2005/8/layout/orgChart1"/>
    <dgm:cxn modelId="{00FE94D2-CDCF-49F9-90C8-F81B19D4D1B7}" type="presOf" srcId="{8F4FB000-1D73-48FD-ACD1-5C47DC07BDAD}" destId="{DE6EC2D8-3BF3-42AA-A7BE-AADD9F7ED37D}" srcOrd="0" destOrd="0" presId="urn:microsoft.com/office/officeart/2005/8/layout/orgChart1"/>
    <dgm:cxn modelId="{4C461AD3-9B6E-4AAB-9D3A-ED011DD54221}" srcId="{A3D5B927-E683-496F-BAB0-F204A2063EDB}" destId="{015F5F51-3765-4C11-90CC-CA4BA3D5C18D}" srcOrd="1" destOrd="0" parTransId="{8488D3B8-CD67-45D6-B53C-8332EF61040B}" sibTransId="{307553C8-078A-4242-B46A-DE50E9A4C2A2}"/>
    <dgm:cxn modelId="{EB74F5D5-727E-4DD8-9CDD-0FED070A0A83}" srcId="{4CFC263A-3E52-4445-BBE4-639A6425296E}" destId="{2194C1C5-B2FB-48DF-9374-FD9E20B5766B}" srcOrd="1" destOrd="0" parTransId="{7D5E4C91-8754-4FDB-8447-B0F1570510BA}" sibTransId="{B074B22F-15E2-4BE7-B64C-2429DA638D80}"/>
    <dgm:cxn modelId="{BDBEF6D6-679E-4653-B9D2-B92DB44D71B3}" type="presOf" srcId="{6E1909AF-5F98-4CFE-AF48-C4AA67212452}" destId="{A14FBC7E-4BA0-49E6-8036-7138D07F6E0D}" srcOrd="0" destOrd="0" presId="urn:microsoft.com/office/officeart/2005/8/layout/orgChart1"/>
    <dgm:cxn modelId="{159E2CDA-445B-4481-AFE9-3B4B85C05EC8}" type="presOf" srcId="{F026E40B-94C5-43F4-AFD3-590BD7898C2D}" destId="{0C46B372-39FA-4FED-8936-462D50AF414A}" srcOrd="1" destOrd="0" presId="urn:microsoft.com/office/officeart/2005/8/layout/orgChart1"/>
    <dgm:cxn modelId="{1ABBD5DC-764C-400C-A89E-C0F752C22F22}" type="presOf" srcId="{ED1C494A-B9F5-466A-8D55-E6A4F08F17CB}" destId="{1B4A94C9-923E-42CB-9DDC-C5DB971E4132}" srcOrd="1" destOrd="0" presId="urn:microsoft.com/office/officeart/2005/8/layout/orgChart1"/>
    <dgm:cxn modelId="{1FE16FEA-3894-4534-9040-18BA7A84479C}" srcId="{2194C1C5-B2FB-48DF-9374-FD9E20B5766B}" destId="{254EA935-C49D-4C4E-9BA1-2B182CAD235B}" srcOrd="1" destOrd="0" parTransId="{15499CBF-10F6-46B0-9FBE-2996F62328E1}" sibTransId="{68B65DA8-2CC7-494E-A349-ED72617862E6}"/>
    <dgm:cxn modelId="{AC436DEB-35CB-4261-B6AA-11873181BCC1}" type="presOf" srcId="{254EA935-C49D-4C4E-9BA1-2B182CAD235B}" destId="{99BA562E-C89B-4CC0-9670-FE455D596A85}" srcOrd="0" destOrd="0" presId="urn:microsoft.com/office/officeart/2005/8/layout/orgChart1"/>
    <dgm:cxn modelId="{6A5235ED-2396-41DE-94D6-8E373FD0E061}" type="presOf" srcId="{F026E40B-94C5-43F4-AFD3-590BD7898C2D}" destId="{3A9994DF-FA43-46AD-83B5-2E718F6F909C}" srcOrd="0" destOrd="0" presId="urn:microsoft.com/office/officeart/2005/8/layout/orgChart1"/>
    <dgm:cxn modelId="{7A38FBEE-5B2C-4105-A27C-37F602BB4E3F}" type="presOf" srcId="{887DD1AC-90DD-46F9-B26B-B98E5B615001}" destId="{33C01068-72B3-4F4D-B6D5-C2291839EB2A}" srcOrd="0" destOrd="0" presId="urn:microsoft.com/office/officeart/2005/8/layout/orgChart1"/>
    <dgm:cxn modelId="{101DB3EF-7072-49C0-8D29-7F5355D0015D}" type="presOf" srcId="{015F5F51-3765-4C11-90CC-CA4BA3D5C18D}" destId="{EC30A2C0-FDBB-4FEA-A2FD-5AE148C0DFCE}" srcOrd="0" destOrd="0" presId="urn:microsoft.com/office/officeart/2005/8/layout/orgChart1"/>
    <dgm:cxn modelId="{9037A8F6-7900-45D2-A260-59C8F10F503B}" type="presOf" srcId="{4CFC263A-3E52-4445-BBE4-639A6425296E}" destId="{58316C05-13DF-420D-9862-E360595591A7}" srcOrd="1" destOrd="0" presId="urn:microsoft.com/office/officeart/2005/8/layout/orgChart1"/>
    <dgm:cxn modelId="{D95326FA-975E-4439-BC43-CEC2B2711657}" type="presOf" srcId="{8EF72A94-7D2A-4976-ACD5-310530CC2844}" destId="{3B65FCE6-B3EE-461C-B311-E2C938A45DDE}" srcOrd="0" destOrd="0" presId="urn:microsoft.com/office/officeart/2005/8/layout/orgChart1"/>
    <dgm:cxn modelId="{C0D3EEFA-462F-4CE5-9892-125EE29CAA30}" type="presOf" srcId="{5E24F126-2A4E-49EF-99DE-4295F070CB54}" destId="{A0024372-8A7D-4FAF-84E0-ECC2D3BE7292}" srcOrd="1" destOrd="0" presId="urn:microsoft.com/office/officeart/2005/8/layout/orgChart1"/>
    <dgm:cxn modelId="{CE94DACB-8A53-4C6C-89CA-4506F8EAAF7B}" type="presParOf" srcId="{4E4F0151-03BA-421A-B3A2-A87431F9C28D}" destId="{F3426820-F13A-4FD3-827E-45E593C214DB}" srcOrd="0" destOrd="0" presId="urn:microsoft.com/office/officeart/2005/8/layout/orgChart1"/>
    <dgm:cxn modelId="{F650963B-36BF-4817-9E01-7DBFBB823260}" type="presParOf" srcId="{F3426820-F13A-4FD3-827E-45E593C214DB}" destId="{86C6E9C5-2BBA-4E42-96D5-CB614317A6DB}" srcOrd="0" destOrd="0" presId="urn:microsoft.com/office/officeart/2005/8/layout/orgChart1"/>
    <dgm:cxn modelId="{52445BCD-BE18-4450-AEC8-5BCB0C30E654}" type="presParOf" srcId="{86C6E9C5-2BBA-4E42-96D5-CB614317A6DB}" destId="{A7FF0D8A-45D9-4F46-BE12-69DB3290C9F2}" srcOrd="0" destOrd="0" presId="urn:microsoft.com/office/officeart/2005/8/layout/orgChart1"/>
    <dgm:cxn modelId="{1C1E52A0-8083-448C-85CF-E01D9775A754}" type="presParOf" srcId="{86C6E9C5-2BBA-4E42-96D5-CB614317A6DB}" destId="{58316C05-13DF-420D-9862-E360595591A7}" srcOrd="1" destOrd="0" presId="urn:microsoft.com/office/officeart/2005/8/layout/orgChart1"/>
    <dgm:cxn modelId="{EA02C311-36EA-4569-B40C-92F34AAD487F}" type="presParOf" srcId="{F3426820-F13A-4FD3-827E-45E593C214DB}" destId="{9C5FEBF9-7778-44B7-800E-C5470F19B02A}" srcOrd="1" destOrd="0" presId="urn:microsoft.com/office/officeart/2005/8/layout/orgChart1"/>
    <dgm:cxn modelId="{BE8A8DBA-E697-47E3-835D-394AD06AEFE1}" type="presParOf" srcId="{9C5FEBF9-7778-44B7-800E-C5470F19B02A}" destId="{29660A4A-BBCE-4CE5-BE57-7DA67CFA9316}" srcOrd="0" destOrd="0" presId="urn:microsoft.com/office/officeart/2005/8/layout/orgChart1"/>
    <dgm:cxn modelId="{98B3AE50-70D7-4518-B856-284EC786AEA6}" type="presParOf" srcId="{9C5FEBF9-7778-44B7-800E-C5470F19B02A}" destId="{F2D03CB5-CDA9-4A55-835A-861B64A6FEC9}" srcOrd="1" destOrd="0" presId="urn:microsoft.com/office/officeart/2005/8/layout/orgChart1"/>
    <dgm:cxn modelId="{AE15AB94-D3E8-4E9D-8E1B-CCA6556ADD9E}" type="presParOf" srcId="{F2D03CB5-CDA9-4A55-835A-861B64A6FEC9}" destId="{19FCB396-C8A3-426F-9033-BC37651EE38F}" srcOrd="0" destOrd="0" presId="urn:microsoft.com/office/officeart/2005/8/layout/orgChart1"/>
    <dgm:cxn modelId="{F314040B-A96E-410A-BA69-30E303A2DDE6}" type="presParOf" srcId="{19FCB396-C8A3-426F-9033-BC37651EE38F}" destId="{0983F5A8-34D9-4D70-B03C-D0D60C8D53DF}" srcOrd="0" destOrd="0" presId="urn:microsoft.com/office/officeart/2005/8/layout/orgChart1"/>
    <dgm:cxn modelId="{6BA03BC7-A1E6-48AA-A103-62E2B670E4A3}" type="presParOf" srcId="{19FCB396-C8A3-426F-9033-BC37651EE38F}" destId="{DC831B0C-242C-4878-9753-0EF68AF7F419}" srcOrd="1" destOrd="0" presId="urn:microsoft.com/office/officeart/2005/8/layout/orgChart1"/>
    <dgm:cxn modelId="{6BBA404E-54D2-45BF-A273-7749AAAEBA98}" type="presParOf" srcId="{F2D03CB5-CDA9-4A55-835A-861B64A6FEC9}" destId="{677B89CC-5509-4F3D-ACF8-E0AC057F4B67}" srcOrd="1" destOrd="0" presId="urn:microsoft.com/office/officeart/2005/8/layout/orgChart1"/>
    <dgm:cxn modelId="{59D80DF4-B4B3-4CB0-9D94-F9222C5F898A}" type="presParOf" srcId="{677B89CC-5509-4F3D-ACF8-E0AC057F4B67}" destId="{82EE0A13-EE02-4CEA-8486-3C2D27BEB23E}" srcOrd="0" destOrd="0" presId="urn:microsoft.com/office/officeart/2005/8/layout/orgChart1"/>
    <dgm:cxn modelId="{0AE1828D-D38B-4A14-A16F-485AAE99DC57}" type="presParOf" srcId="{677B89CC-5509-4F3D-ACF8-E0AC057F4B67}" destId="{BD06B064-ED5B-4B3A-B8E9-7CFE79552FBA}" srcOrd="1" destOrd="0" presId="urn:microsoft.com/office/officeart/2005/8/layout/orgChart1"/>
    <dgm:cxn modelId="{2CE9BBDD-C87B-4BCA-BDE6-05FA5F18AA05}" type="presParOf" srcId="{BD06B064-ED5B-4B3A-B8E9-7CFE79552FBA}" destId="{6231EF46-8975-429C-90F7-880F41C3A218}" srcOrd="0" destOrd="0" presId="urn:microsoft.com/office/officeart/2005/8/layout/orgChart1"/>
    <dgm:cxn modelId="{A39170FB-D195-4884-ADE2-7B8FBF82B1FA}" type="presParOf" srcId="{6231EF46-8975-429C-90F7-880F41C3A218}" destId="{B6450035-26EC-4832-B57D-8DD12CB368E4}" srcOrd="0" destOrd="0" presId="urn:microsoft.com/office/officeart/2005/8/layout/orgChart1"/>
    <dgm:cxn modelId="{AB1B00BD-4977-4425-B2C9-22B3D9C73B55}" type="presParOf" srcId="{6231EF46-8975-429C-90F7-880F41C3A218}" destId="{27036114-9743-4976-AA0A-F915124C35A7}" srcOrd="1" destOrd="0" presId="urn:microsoft.com/office/officeart/2005/8/layout/orgChart1"/>
    <dgm:cxn modelId="{C58CA046-301E-4BA6-882D-AA2C141ED10F}" type="presParOf" srcId="{BD06B064-ED5B-4B3A-B8E9-7CFE79552FBA}" destId="{85A54CF0-B8EF-4EA1-9608-8371B56606D6}" srcOrd="1" destOrd="0" presId="urn:microsoft.com/office/officeart/2005/8/layout/orgChart1"/>
    <dgm:cxn modelId="{3CE64700-9DEA-4B9C-AD55-5DD76906CFD5}" type="presParOf" srcId="{BD06B064-ED5B-4B3A-B8E9-7CFE79552FBA}" destId="{C96C305A-3866-4977-92F5-35602E48549F}" srcOrd="2" destOrd="0" presId="urn:microsoft.com/office/officeart/2005/8/layout/orgChart1"/>
    <dgm:cxn modelId="{F5AEBE92-BF43-4AFA-8022-B9C3E888F075}" type="presParOf" srcId="{677B89CC-5509-4F3D-ACF8-E0AC057F4B67}" destId="{40364385-11E4-4457-BB70-609B5D896447}" srcOrd="2" destOrd="0" presId="urn:microsoft.com/office/officeart/2005/8/layout/orgChart1"/>
    <dgm:cxn modelId="{BB92E4AB-3350-449D-8446-41324F92CCD2}" type="presParOf" srcId="{677B89CC-5509-4F3D-ACF8-E0AC057F4B67}" destId="{D2A873E0-82A7-44A9-A741-EAA865B8C21E}" srcOrd="3" destOrd="0" presId="urn:microsoft.com/office/officeart/2005/8/layout/orgChart1"/>
    <dgm:cxn modelId="{E9232268-B9FC-4145-90AB-12F8527E04F7}" type="presParOf" srcId="{D2A873E0-82A7-44A9-A741-EAA865B8C21E}" destId="{E323C50F-0400-4107-8019-3BDAF9DE4E1E}" srcOrd="0" destOrd="0" presId="urn:microsoft.com/office/officeart/2005/8/layout/orgChart1"/>
    <dgm:cxn modelId="{E8598990-AD4D-4884-82B8-A958568E38FC}" type="presParOf" srcId="{E323C50F-0400-4107-8019-3BDAF9DE4E1E}" destId="{EC30A2C0-FDBB-4FEA-A2FD-5AE148C0DFCE}" srcOrd="0" destOrd="0" presId="urn:microsoft.com/office/officeart/2005/8/layout/orgChart1"/>
    <dgm:cxn modelId="{2BFAD2A6-2609-41B7-8C4A-F7457999964B}" type="presParOf" srcId="{E323C50F-0400-4107-8019-3BDAF9DE4E1E}" destId="{86A82E00-9BEA-4C6F-BEB9-7845BC513A66}" srcOrd="1" destOrd="0" presId="urn:microsoft.com/office/officeart/2005/8/layout/orgChart1"/>
    <dgm:cxn modelId="{CD1F6C5E-A6BD-4E8B-B756-48C520F38839}" type="presParOf" srcId="{D2A873E0-82A7-44A9-A741-EAA865B8C21E}" destId="{D225ED03-DC2F-40D1-BEE3-C30A00AEFE7D}" srcOrd="1" destOrd="0" presId="urn:microsoft.com/office/officeart/2005/8/layout/orgChart1"/>
    <dgm:cxn modelId="{618ACDBF-F2D8-49CA-BA42-7FD908C07B92}" type="presParOf" srcId="{D2A873E0-82A7-44A9-A741-EAA865B8C21E}" destId="{BA32C580-092B-4F70-B6F6-3362BE94B48C}" srcOrd="2" destOrd="0" presId="urn:microsoft.com/office/officeart/2005/8/layout/orgChart1"/>
    <dgm:cxn modelId="{258FD2AC-758C-4C9E-BF82-0A18BE2A3505}" type="presParOf" srcId="{677B89CC-5509-4F3D-ACF8-E0AC057F4B67}" destId="{9E69941E-42DF-49FA-9AE4-B9AED7C127AB}" srcOrd="4" destOrd="0" presId="urn:microsoft.com/office/officeart/2005/8/layout/orgChart1"/>
    <dgm:cxn modelId="{05601879-D94A-4340-A63E-534A77903EDC}" type="presParOf" srcId="{677B89CC-5509-4F3D-ACF8-E0AC057F4B67}" destId="{9D12317D-5A62-4544-A024-F56D8AF772B6}" srcOrd="5" destOrd="0" presId="urn:microsoft.com/office/officeart/2005/8/layout/orgChart1"/>
    <dgm:cxn modelId="{F7B2AA61-3292-4E42-BC58-61CC6BBC9D35}" type="presParOf" srcId="{9D12317D-5A62-4544-A024-F56D8AF772B6}" destId="{F07CEF9D-9E77-410F-8E10-E4AF406D96F4}" srcOrd="0" destOrd="0" presId="urn:microsoft.com/office/officeart/2005/8/layout/orgChart1"/>
    <dgm:cxn modelId="{8DED8787-74E8-4BE4-9CF6-730DB25C62C1}" type="presParOf" srcId="{F07CEF9D-9E77-410F-8E10-E4AF406D96F4}" destId="{A14FBC7E-4BA0-49E6-8036-7138D07F6E0D}" srcOrd="0" destOrd="0" presId="urn:microsoft.com/office/officeart/2005/8/layout/orgChart1"/>
    <dgm:cxn modelId="{5985FEA1-B7FD-4652-A19E-34A89A3B3281}" type="presParOf" srcId="{F07CEF9D-9E77-410F-8E10-E4AF406D96F4}" destId="{824A697B-8696-4AE5-875F-F240F94D89DF}" srcOrd="1" destOrd="0" presId="urn:microsoft.com/office/officeart/2005/8/layout/orgChart1"/>
    <dgm:cxn modelId="{7EF28823-D5BD-4C1B-ADB8-C4735FE9F3A1}" type="presParOf" srcId="{9D12317D-5A62-4544-A024-F56D8AF772B6}" destId="{18F55851-9B59-41C5-B228-E5610317FF05}" srcOrd="1" destOrd="0" presId="urn:microsoft.com/office/officeart/2005/8/layout/orgChart1"/>
    <dgm:cxn modelId="{07A7A095-CC2D-461F-9004-D5FDE6B7F1A1}" type="presParOf" srcId="{9D12317D-5A62-4544-A024-F56D8AF772B6}" destId="{6CFCB897-A466-410A-B002-05C873E82D7F}" srcOrd="2" destOrd="0" presId="urn:microsoft.com/office/officeart/2005/8/layout/orgChart1"/>
    <dgm:cxn modelId="{C5D394F9-F9A1-42B3-B9B5-CF8C00BD67BE}" type="presParOf" srcId="{F2D03CB5-CDA9-4A55-835A-861B64A6FEC9}" destId="{A03B55EA-F0D2-4268-9A34-25628EE7E923}" srcOrd="2" destOrd="0" presId="urn:microsoft.com/office/officeart/2005/8/layout/orgChart1"/>
    <dgm:cxn modelId="{1240AAB6-CBA1-4E40-975E-56D67AD6F41D}" type="presParOf" srcId="{9C5FEBF9-7778-44B7-800E-C5470F19B02A}" destId="{336C4715-7E3A-4951-8813-1A3D7DE76E82}" srcOrd="2" destOrd="0" presId="urn:microsoft.com/office/officeart/2005/8/layout/orgChart1"/>
    <dgm:cxn modelId="{AB8FB023-0E3F-42DB-8B6A-3BC78DE7B68D}" type="presParOf" srcId="{9C5FEBF9-7778-44B7-800E-C5470F19B02A}" destId="{60587212-C1C6-4B3D-9613-0ABDCA16F0B8}" srcOrd="3" destOrd="0" presId="urn:microsoft.com/office/officeart/2005/8/layout/orgChart1"/>
    <dgm:cxn modelId="{B3C449E3-7B64-49B6-9686-437F89A13EF9}" type="presParOf" srcId="{60587212-C1C6-4B3D-9613-0ABDCA16F0B8}" destId="{F5E0090E-C1FF-458A-BCB3-1A33C97B68F7}" srcOrd="0" destOrd="0" presId="urn:microsoft.com/office/officeart/2005/8/layout/orgChart1"/>
    <dgm:cxn modelId="{AE83451A-01BC-49AA-B1DC-315DCA9B99A9}" type="presParOf" srcId="{F5E0090E-C1FF-458A-BCB3-1A33C97B68F7}" destId="{77EA2CDF-E544-47BD-8263-814A57600E9E}" srcOrd="0" destOrd="0" presId="urn:microsoft.com/office/officeart/2005/8/layout/orgChart1"/>
    <dgm:cxn modelId="{EAEDD8F6-53E0-42A9-89D3-3D5C48228CD5}" type="presParOf" srcId="{F5E0090E-C1FF-458A-BCB3-1A33C97B68F7}" destId="{27D7F28F-1CCF-4777-99C7-B63B53F3C129}" srcOrd="1" destOrd="0" presId="urn:microsoft.com/office/officeart/2005/8/layout/orgChart1"/>
    <dgm:cxn modelId="{168E691B-F386-4C98-8530-DB19642E17A7}" type="presParOf" srcId="{60587212-C1C6-4B3D-9613-0ABDCA16F0B8}" destId="{611524C9-CF04-4268-82C1-5CA22038F04E}" srcOrd="1" destOrd="0" presId="urn:microsoft.com/office/officeart/2005/8/layout/orgChart1"/>
    <dgm:cxn modelId="{FA77C3A1-ECCF-401E-9977-5B123BF4AF8C}" type="presParOf" srcId="{611524C9-CF04-4268-82C1-5CA22038F04E}" destId="{A9D740F4-CCE3-48BC-9897-54EC22AC884E}" srcOrd="0" destOrd="0" presId="urn:microsoft.com/office/officeart/2005/8/layout/orgChart1"/>
    <dgm:cxn modelId="{0226114D-D4BC-4F20-9584-459105A1E626}" type="presParOf" srcId="{611524C9-CF04-4268-82C1-5CA22038F04E}" destId="{B530ED82-676E-418C-A3D7-DF56D45C0661}" srcOrd="1" destOrd="0" presId="urn:microsoft.com/office/officeart/2005/8/layout/orgChart1"/>
    <dgm:cxn modelId="{4ADD9047-CF8E-4284-B493-03DD5CDA3219}" type="presParOf" srcId="{B530ED82-676E-418C-A3D7-DF56D45C0661}" destId="{4D209BEB-4B45-4207-A8BE-D8EFF7C3D7C2}" srcOrd="0" destOrd="0" presId="urn:microsoft.com/office/officeart/2005/8/layout/orgChart1"/>
    <dgm:cxn modelId="{FEA6ED96-D79D-4644-A2A9-A61A375B5B14}" type="presParOf" srcId="{4D209BEB-4B45-4207-A8BE-D8EFF7C3D7C2}" destId="{143F57E8-9CA6-4AE9-A496-088FF1A657F5}" srcOrd="0" destOrd="0" presId="urn:microsoft.com/office/officeart/2005/8/layout/orgChart1"/>
    <dgm:cxn modelId="{0714CD9D-BFDF-4C54-AD7F-7F63A802970E}" type="presParOf" srcId="{4D209BEB-4B45-4207-A8BE-D8EFF7C3D7C2}" destId="{1B4A94C9-923E-42CB-9DDC-C5DB971E4132}" srcOrd="1" destOrd="0" presId="urn:microsoft.com/office/officeart/2005/8/layout/orgChart1"/>
    <dgm:cxn modelId="{701E91FC-799F-4E4A-9D53-65CCBB55212E}" type="presParOf" srcId="{B530ED82-676E-418C-A3D7-DF56D45C0661}" destId="{CE394D0D-3819-4667-9401-E08E75F4B922}" srcOrd="1" destOrd="0" presId="urn:microsoft.com/office/officeart/2005/8/layout/orgChart1"/>
    <dgm:cxn modelId="{C093BFD5-F42A-4952-B041-5A25F9AD3985}" type="presParOf" srcId="{B530ED82-676E-418C-A3D7-DF56D45C0661}" destId="{A1A2DC0B-03DE-439D-BA9C-980FA072F3FD}" srcOrd="2" destOrd="0" presId="urn:microsoft.com/office/officeart/2005/8/layout/orgChart1"/>
    <dgm:cxn modelId="{7BD46559-2448-45B1-8022-9A6B61F8F34E}" type="presParOf" srcId="{611524C9-CF04-4268-82C1-5CA22038F04E}" destId="{B5AD2FD3-5F75-4C7E-9CA4-4881D064869B}" srcOrd="2" destOrd="0" presId="urn:microsoft.com/office/officeart/2005/8/layout/orgChart1"/>
    <dgm:cxn modelId="{FD84023D-4650-4389-9727-42BB2E7C9006}" type="presParOf" srcId="{611524C9-CF04-4268-82C1-5CA22038F04E}" destId="{BDC552A6-0469-4D4C-87F6-DAFD60F1F149}" srcOrd="3" destOrd="0" presId="urn:microsoft.com/office/officeart/2005/8/layout/orgChart1"/>
    <dgm:cxn modelId="{D3F3F3C0-C82D-4DAD-92F6-DE9A1837AFF8}" type="presParOf" srcId="{BDC552A6-0469-4D4C-87F6-DAFD60F1F149}" destId="{7DAF8E77-59E8-4DCD-ADE5-55CED163D27B}" srcOrd="0" destOrd="0" presId="urn:microsoft.com/office/officeart/2005/8/layout/orgChart1"/>
    <dgm:cxn modelId="{21A6A6D5-D5AE-425F-A6DA-7EEEB8340A9C}" type="presParOf" srcId="{7DAF8E77-59E8-4DCD-ADE5-55CED163D27B}" destId="{99BA562E-C89B-4CC0-9670-FE455D596A85}" srcOrd="0" destOrd="0" presId="urn:microsoft.com/office/officeart/2005/8/layout/orgChart1"/>
    <dgm:cxn modelId="{F763294B-E867-4285-9CEA-864EDD8A79E6}" type="presParOf" srcId="{7DAF8E77-59E8-4DCD-ADE5-55CED163D27B}" destId="{FFFF5E4C-1E26-4B29-8A3B-61C1F730C175}" srcOrd="1" destOrd="0" presId="urn:microsoft.com/office/officeart/2005/8/layout/orgChart1"/>
    <dgm:cxn modelId="{D165FEDB-D8E6-4DD7-8152-7979997383FF}" type="presParOf" srcId="{BDC552A6-0469-4D4C-87F6-DAFD60F1F149}" destId="{9945F995-4875-4E04-A9D7-A37E59B7320C}" srcOrd="1" destOrd="0" presId="urn:microsoft.com/office/officeart/2005/8/layout/orgChart1"/>
    <dgm:cxn modelId="{657BE5B2-E6F3-41F0-BADF-E8DB5EB9E741}" type="presParOf" srcId="{BDC552A6-0469-4D4C-87F6-DAFD60F1F149}" destId="{413CA8A4-4DB6-4ED6-9871-F4A25E6BBB9E}" srcOrd="2" destOrd="0" presId="urn:microsoft.com/office/officeart/2005/8/layout/orgChart1"/>
    <dgm:cxn modelId="{3EEE017D-CABD-4FA3-81F6-7A1C3C963C86}" type="presParOf" srcId="{611524C9-CF04-4268-82C1-5CA22038F04E}" destId="{E512A71E-57AC-43F1-838A-AE8661FA3F5D}" srcOrd="4" destOrd="0" presId="urn:microsoft.com/office/officeart/2005/8/layout/orgChart1"/>
    <dgm:cxn modelId="{F32C3665-29B2-478C-ACEF-27F198276572}" type="presParOf" srcId="{611524C9-CF04-4268-82C1-5CA22038F04E}" destId="{1F92E4C1-7F65-4F97-AF34-E2BF1C6900DA}" srcOrd="5" destOrd="0" presId="urn:microsoft.com/office/officeart/2005/8/layout/orgChart1"/>
    <dgm:cxn modelId="{FB8412DF-6084-4B75-9E53-B3B3CF4A59D0}" type="presParOf" srcId="{1F92E4C1-7F65-4F97-AF34-E2BF1C6900DA}" destId="{4BAF55C5-AE68-4377-98CB-637260F0ED2E}" srcOrd="0" destOrd="0" presId="urn:microsoft.com/office/officeart/2005/8/layout/orgChart1"/>
    <dgm:cxn modelId="{0A6CA811-D88B-43DA-A423-E491E472C09B}" type="presParOf" srcId="{4BAF55C5-AE68-4377-98CB-637260F0ED2E}" destId="{1DCA1695-0937-4F58-BB24-3681CF503BC2}" srcOrd="0" destOrd="0" presId="urn:microsoft.com/office/officeart/2005/8/layout/orgChart1"/>
    <dgm:cxn modelId="{A4D903C7-E2EE-4DC1-8F66-8F22F03B7BD6}" type="presParOf" srcId="{4BAF55C5-AE68-4377-98CB-637260F0ED2E}" destId="{B598EE01-EBD3-4DA0-A719-5CE17FAD79DE}" srcOrd="1" destOrd="0" presId="urn:microsoft.com/office/officeart/2005/8/layout/orgChart1"/>
    <dgm:cxn modelId="{1FD2C37B-BB88-4DA5-88B4-25BD5F6FEAFB}" type="presParOf" srcId="{1F92E4C1-7F65-4F97-AF34-E2BF1C6900DA}" destId="{DD6FD5CD-E4E3-40E6-8499-856140A1F6AD}" srcOrd="1" destOrd="0" presId="urn:microsoft.com/office/officeart/2005/8/layout/orgChart1"/>
    <dgm:cxn modelId="{D616A7AC-E121-41CA-AC8A-C70ECB6C122A}" type="presParOf" srcId="{1F92E4C1-7F65-4F97-AF34-E2BF1C6900DA}" destId="{0690BD88-C6F4-4E4B-9751-4154AA464273}" srcOrd="2" destOrd="0" presId="urn:microsoft.com/office/officeart/2005/8/layout/orgChart1"/>
    <dgm:cxn modelId="{367535D0-FC66-4AA2-84A5-CC8C7F0C55EB}" type="presParOf" srcId="{60587212-C1C6-4B3D-9613-0ABDCA16F0B8}" destId="{F5DFA191-283E-41B6-AF00-7FD430988D0B}" srcOrd="2" destOrd="0" presId="urn:microsoft.com/office/officeart/2005/8/layout/orgChart1"/>
    <dgm:cxn modelId="{E226ECD3-FE4D-4A2F-BF87-5F003D72660B}" type="presParOf" srcId="{9C5FEBF9-7778-44B7-800E-C5470F19B02A}" destId="{33C01068-72B3-4F4D-B6D5-C2291839EB2A}" srcOrd="4" destOrd="0" presId="urn:microsoft.com/office/officeart/2005/8/layout/orgChart1"/>
    <dgm:cxn modelId="{FF82D684-4888-4AB6-A769-5E2073367789}" type="presParOf" srcId="{9C5FEBF9-7778-44B7-800E-C5470F19B02A}" destId="{AC8970FC-D9CF-401F-8EAB-17BDA148A9A4}" srcOrd="5" destOrd="0" presId="urn:microsoft.com/office/officeart/2005/8/layout/orgChart1"/>
    <dgm:cxn modelId="{B6DA5F2B-215A-49CB-B857-365A4275EC74}" type="presParOf" srcId="{AC8970FC-D9CF-401F-8EAB-17BDA148A9A4}" destId="{492C550D-F6DE-47D8-90EF-445ED82F4E4E}" srcOrd="0" destOrd="0" presId="urn:microsoft.com/office/officeart/2005/8/layout/orgChart1"/>
    <dgm:cxn modelId="{9F8A3BAF-E491-4795-84D0-D79569CE9386}" type="presParOf" srcId="{492C550D-F6DE-47D8-90EF-445ED82F4E4E}" destId="{B5926B82-FA00-4A15-BD99-A987C6A08428}" srcOrd="0" destOrd="0" presId="urn:microsoft.com/office/officeart/2005/8/layout/orgChart1"/>
    <dgm:cxn modelId="{D0CA3705-D819-48E3-A39C-CF344938992C}" type="presParOf" srcId="{492C550D-F6DE-47D8-90EF-445ED82F4E4E}" destId="{36FED54C-C2E2-4CA8-A082-CAF5B15DCC89}" srcOrd="1" destOrd="0" presId="urn:microsoft.com/office/officeart/2005/8/layout/orgChart1"/>
    <dgm:cxn modelId="{ACAAEA73-A882-49DF-AB90-E463889FA3F5}" type="presParOf" srcId="{AC8970FC-D9CF-401F-8EAB-17BDA148A9A4}" destId="{09EB865A-7A51-4CD2-809C-825EC6298305}" srcOrd="1" destOrd="0" presId="urn:microsoft.com/office/officeart/2005/8/layout/orgChart1"/>
    <dgm:cxn modelId="{6EF233CE-B180-4A16-8225-95FEC94EC01C}" type="presParOf" srcId="{09EB865A-7A51-4CD2-809C-825EC6298305}" destId="{0236B4B3-137B-466C-B610-3946AC8C8192}" srcOrd="0" destOrd="0" presId="urn:microsoft.com/office/officeart/2005/8/layout/orgChart1"/>
    <dgm:cxn modelId="{EC5C71E4-1E55-4475-9E65-6E510856AAA1}" type="presParOf" srcId="{09EB865A-7A51-4CD2-809C-825EC6298305}" destId="{58C680F7-6997-4C84-8A54-4C37F1CC15C5}" srcOrd="1" destOrd="0" presId="urn:microsoft.com/office/officeart/2005/8/layout/orgChart1"/>
    <dgm:cxn modelId="{453A8C93-4481-4751-9B5B-30F6160EAEBE}" type="presParOf" srcId="{58C680F7-6997-4C84-8A54-4C37F1CC15C5}" destId="{184795A9-33C3-4A34-82A8-CD57CDAA96B1}" srcOrd="0" destOrd="0" presId="urn:microsoft.com/office/officeart/2005/8/layout/orgChart1"/>
    <dgm:cxn modelId="{D8DED09F-94F7-47FD-A058-847FF8AB0741}" type="presParOf" srcId="{184795A9-33C3-4A34-82A8-CD57CDAA96B1}" destId="{3A9994DF-FA43-46AD-83B5-2E718F6F909C}" srcOrd="0" destOrd="0" presId="urn:microsoft.com/office/officeart/2005/8/layout/orgChart1"/>
    <dgm:cxn modelId="{04CA2696-FC01-4B1F-ABEC-74FCFA7A893D}" type="presParOf" srcId="{184795A9-33C3-4A34-82A8-CD57CDAA96B1}" destId="{0C46B372-39FA-4FED-8936-462D50AF414A}" srcOrd="1" destOrd="0" presId="urn:microsoft.com/office/officeart/2005/8/layout/orgChart1"/>
    <dgm:cxn modelId="{1B3EF618-60CF-4EC0-8D2D-7C5BC393390D}" type="presParOf" srcId="{58C680F7-6997-4C84-8A54-4C37F1CC15C5}" destId="{154670DF-57D4-4A0B-80CA-D13B1D4040DA}" srcOrd="1" destOrd="0" presId="urn:microsoft.com/office/officeart/2005/8/layout/orgChart1"/>
    <dgm:cxn modelId="{079E3C0E-62FC-4D49-8613-4858460CD14E}" type="presParOf" srcId="{58C680F7-6997-4C84-8A54-4C37F1CC15C5}" destId="{6C71F323-F08C-4C56-A96D-7C85D8B4F059}" srcOrd="2" destOrd="0" presId="urn:microsoft.com/office/officeart/2005/8/layout/orgChart1"/>
    <dgm:cxn modelId="{7E35AB8A-037F-4B17-9F58-6F2B2882ED2B}" type="presParOf" srcId="{09EB865A-7A51-4CD2-809C-825EC6298305}" destId="{3B65FCE6-B3EE-461C-B311-E2C938A45DDE}" srcOrd="2" destOrd="0" presId="urn:microsoft.com/office/officeart/2005/8/layout/orgChart1"/>
    <dgm:cxn modelId="{3B9B03BF-CC95-4F19-8B83-06815E66846E}" type="presParOf" srcId="{09EB865A-7A51-4CD2-809C-825EC6298305}" destId="{BB14BB62-7033-4E95-AEBE-BC93B42AD542}" srcOrd="3" destOrd="0" presId="urn:microsoft.com/office/officeart/2005/8/layout/orgChart1"/>
    <dgm:cxn modelId="{B56ED778-AEB9-4F34-9EB6-7650C7050C4D}" type="presParOf" srcId="{BB14BB62-7033-4E95-AEBE-BC93B42AD542}" destId="{FC2EDB98-E88A-4B1F-AED0-57BAB6132208}" srcOrd="0" destOrd="0" presId="urn:microsoft.com/office/officeart/2005/8/layout/orgChart1"/>
    <dgm:cxn modelId="{4E3D0A2A-A4B2-4D6D-845E-4934CAA9D45C}" type="presParOf" srcId="{FC2EDB98-E88A-4B1F-AED0-57BAB6132208}" destId="{9A16015F-C087-4C0B-A1E6-B2C80D064083}" srcOrd="0" destOrd="0" presId="urn:microsoft.com/office/officeart/2005/8/layout/orgChart1"/>
    <dgm:cxn modelId="{AFB4D850-78CB-467C-BD8C-75CB47E42FA1}" type="presParOf" srcId="{FC2EDB98-E88A-4B1F-AED0-57BAB6132208}" destId="{A0024372-8A7D-4FAF-84E0-ECC2D3BE7292}" srcOrd="1" destOrd="0" presId="urn:microsoft.com/office/officeart/2005/8/layout/orgChart1"/>
    <dgm:cxn modelId="{E019EB3D-16A4-4063-8E30-6BEF14BEF6D9}" type="presParOf" srcId="{BB14BB62-7033-4E95-AEBE-BC93B42AD542}" destId="{8A775484-EB0B-4145-8E71-4A79FD04987B}" srcOrd="1" destOrd="0" presId="urn:microsoft.com/office/officeart/2005/8/layout/orgChart1"/>
    <dgm:cxn modelId="{2C390496-6CF3-4451-941B-47F6118709DC}" type="presParOf" srcId="{BB14BB62-7033-4E95-AEBE-BC93B42AD542}" destId="{8C8AB4F0-ABDB-49A8-9BA7-BC39FE7B2675}" srcOrd="2" destOrd="0" presId="urn:microsoft.com/office/officeart/2005/8/layout/orgChart1"/>
    <dgm:cxn modelId="{CBF6E954-6BA1-42B5-A74A-D2EA18AB5379}" type="presParOf" srcId="{09EB865A-7A51-4CD2-809C-825EC6298305}" destId="{A136ED82-B1A3-4ECB-BB0C-A406C6A9F987}" srcOrd="4" destOrd="0" presId="urn:microsoft.com/office/officeart/2005/8/layout/orgChart1"/>
    <dgm:cxn modelId="{5C6DCCBA-3998-4456-9EDD-4D3CE4E14CF0}" type="presParOf" srcId="{09EB865A-7A51-4CD2-809C-825EC6298305}" destId="{4505DB40-F9D2-4813-BCF6-6E575B233633}" srcOrd="5" destOrd="0" presId="urn:microsoft.com/office/officeart/2005/8/layout/orgChart1"/>
    <dgm:cxn modelId="{D7D1976A-E674-42F8-BF6C-2BB2858F099A}" type="presParOf" srcId="{4505DB40-F9D2-4813-BCF6-6E575B233633}" destId="{CF8A0F38-42B4-4694-9929-B1084AC47A03}" srcOrd="0" destOrd="0" presId="urn:microsoft.com/office/officeart/2005/8/layout/orgChart1"/>
    <dgm:cxn modelId="{072ED7E6-5BA1-408F-A50B-79E69C9DA93C}" type="presParOf" srcId="{CF8A0F38-42B4-4694-9929-B1084AC47A03}" destId="{DE6EC2D8-3BF3-42AA-A7BE-AADD9F7ED37D}" srcOrd="0" destOrd="0" presId="urn:microsoft.com/office/officeart/2005/8/layout/orgChart1"/>
    <dgm:cxn modelId="{CA8B1207-05AB-4B23-AF4C-050EAF5BD986}" type="presParOf" srcId="{CF8A0F38-42B4-4694-9929-B1084AC47A03}" destId="{D78A5591-299E-41CB-BC6E-EB7655F068C5}" srcOrd="1" destOrd="0" presId="urn:microsoft.com/office/officeart/2005/8/layout/orgChart1"/>
    <dgm:cxn modelId="{AED0DA9C-7AF2-4F82-B04C-254EAD02D313}" type="presParOf" srcId="{4505DB40-F9D2-4813-BCF6-6E575B233633}" destId="{A516F31C-FA2A-4B6C-A67F-304A514034D3}" srcOrd="1" destOrd="0" presId="urn:microsoft.com/office/officeart/2005/8/layout/orgChart1"/>
    <dgm:cxn modelId="{B0C3DA1A-F070-4646-BC42-795876A29FCD}" type="presParOf" srcId="{4505DB40-F9D2-4813-BCF6-6E575B233633}" destId="{1FE64651-11A4-49B2-99A2-868D3117F8F4}" srcOrd="2" destOrd="0" presId="urn:microsoft.com/office/officeart/2005/8/layout/orgChart1"/>
    <dgm:cxn modelId="{1FBA8C29-33D9-4A60-9C4C-A64FF570AE41}" type="presParOf" srcId="{AC8970FC-D9CF-401F-8EAB-17BDA148A9A4}" destId="{FFEEC166-0C71-43EA-ABC1-83FFED8EAC37}" srcOrd="2" destOrd="0" presId="urn:microsoft.com/office/officeart/2005/8/layout/orgChart1"/>
    <dgm:cxn modelId="{52B1B1FC-873D-40FF-B861-F25D00A7689E}" type="presParOf" srcId="{F3426820-F13A-4FD3-827E-45E593C214DB}" destId="{31206AAC-1542-4971-A104-073C0F38C14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6ED82-B1A3-4ECB-BB0C-A406C6A9F987}">
      <dsp:nvSpPr>
        <dsp:cNvPr id="0" name=""/>
        <dsp:cNvSpPr/>
      </dsp:nvSpPr>
      <dsp:spPr>
        <a:xfrm>
          <a:off x="4451712" y="1597109"/>
          <a:ext cx="197835" cy="2479539"/>
        </a:xfrm>
        <a:custGeom>
          <a:avLst/>
          <a:gdLst/>
          <a:ahLst/>
          <a:cxnLst/>
          <a:rect l="0" t="0" r="0" b="0"/>
          <a:pathLst>
            <a:path>
              <a:moveTo>
                <a:pt x="0" y="0"/>
              </a:moveTo>
              <a:lnTo>
                <a:pt x="0" y="2479539"/>
              </a:lnTo>
              <a:lnTo>
                <a:pt x="197835" y="247953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65FCE6-B3EE-461C-B311-E2C938A45DDE}">
      <dsp:nvSpPr>
        <dsp:cNvPr id="0" name=""/>
        <dsp:cNvSpPr/>
      </dsp:nvSpPr>
      <dsp:spPr>
        <a:xfrm>
          <a:off x="4451712" y="1597109"/>
          <a:ext cx="197835" cy="1543117"/>
        </a:xfrm>
        <a:custGeom>
          <a:avLst/>
          <a:gdLst/>
          <a:ahLst/>
          <a:cxnLst/>
          <a:rect l="0" t="0" r="0" b="0"/>
          <a:pathLst>
            <a:path>
              <a:moveTo>
                <a:pt x="0" y="0"/>
              </a:moveTo>
              <a:lnTo>
                <a:pt x="0" y="1543117"/>
              </a:lnTo>
              <a:lnTo>
                <a:pt x="197835" y="154311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36B4B3-137B-466C-B610-3946AC8C8192}">
      <dsp:nvSpPr>
        <dsp:cNvPr id="0" name=""/>
        <dsp:cNvSpPr/>
      </dsp:nvSpPr>
      <dsp:spPr>
        <a:xfrm>
          <a:off x="4451712" y="1597109"/>
          <a:ext cx="197835" cy="606695"/>
        </a:xfrm>
        <a:custGeom>
          <a:avLst/>
          <a:gdLst/>
          <a:ahLst/>
          <a:cxnLst/>
          <a:rect l="0" t="0" r="0" b="0"/>
          <a:pathLst>
            <a:path>
              <a:moveTo>
                <a:pt x="0" y="0"/>
              </a:moveTo>
              <a:lnTo>
                <a:pt x="0" y="606695"/>
              </a:lnTo>
              <a:lnTo>
                <a:pt x="197835" y="60669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C01068-72B3-4F4D-B6D5-C2291839EB2A}">
      <dsp:nvSpPr>
        <dsp:cNvPr id="0" name=""/>
        <dsp:cNvSpPr/>
      </dsp:nvSpPr>
      <dsp:spPr>
        <a:xfrm>
          <a:off x="3383400" y="660687"/>
          <a:ext cx="1595873" cy="276969"/>
        </a:xfrm>
        <a:custGeom>
          <a:avLst/>
          <a:gdLst/>
          <a:ahLst/>
          <a:cxnLst/>
          <a:rect l="0" t="0" r="0" b="0"/>
          <a:pathLst>
            <a:path>
              <a:moveTo>
                <a:pt x="0" y="0"/>
              </a:moveTo>
              <a:lnTo>
                <a:pt x="0" y="138484"/>
              </a:lnTo>
              <a:lnTo>
                <a:pt x="1595873" y="138484"/>
              </a:lnTo>
              <a:lnTo>
                <a:pt x="1595873" y="27696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12A71E-57AC-43F1-838A-AE8661FA3F5D}">
      <dsp:nvSpPr>
        <dsp:cNvPr id="0" name=""/>
        <dsp:cNvSpPr/>
      </dsp:nvSpPr>
      <dsp:spPr>
        <a:xfrm>
          <a:off x="2855838" y="1597109"/>
          <a:ext cx="197835" cy="2479539"/>
        </a:xfrm>
        <a:custGeom>
          <a:avLst/>
          <a:gdLst/>
          <a:ahLst/>
          <a:cxnLst/>
          <a:rect l="0" t="0" r="0" b="0"/>
          <a:pathLst>
            <a:path>
              <a:moveTo>
                <a:pt x="0" y="0"/>
              </a:moveTo>
              <a:lnTo>
                <a:pt x="0" y="2479539"/>
              </a:lnTo>
              <a:lnTo>
                <a:pt x="197835" y="247953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AD2FD3-5F75-4C7E-9CA4-4881D064869B}">
      <dsp:nvSpPr>
        <dsp:cNvPr id="0" name=""/>
        <dsp:cNvSpPr/>
      </dsp:nvSpPr>
      <dsp:spPr>
        <a:xfrm>
          <a:off x="2855838" y="1597109"/>
          <a:ext cx="197835" cy="1543117"/>
        </a:xfrm>
        <a:custGeom>
          <a:avLst/>
          <a:gdLst/>
          <a:ahLst/>
          <a:cxnLst/>
          <a:rect l="0" t="0" r="0" b="0"/>
          <a:pathLst>
            <a:path>
              <a:moveTo>
                <a:pt x="0" y="0"/>
              </a:moveTo>
              <a:lnTo>
                <a:pt x="0" y="1543117"/>
              </a:lnTo>
              <a:lnTo>
                <a:pt x="197835" y="154311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D740F4-CCE3-48BC-9897-54EC22AC884E}">
      <dsp:nvSpPr>
        <dsp:cNvPr id="0" name=""/>
        <dsp:cNvSpPr/>
      </dsp:nvSpPr>
      <dsp:spPr>
        <a:xfrm>
          <a:off x="2855838" y="1597109"/>
          <a:ext cx="197835" cy="606695"/>
        </a:xfrm>
        <a:custGeom>
          <a:avLst/>
          <a:gdLst/>
          <a:ahLst/>
          <a:cxnLst/>
          <a:rect l="0" t="0" r="0" b="0"/>
          <a:pathLst>
            <a:path>
              <a:moveTo>
                <a:pt x="0" y="0"/>
              </a:moveTo>
              <a:lnTo>
                <a:pt x="0" y="606695"/>
              </a:lnTo>
              <a:lnTo>
                <a:pt x="197835" y="60669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6C4715-7E3A-4951-8813-1A3D7DE76E82}">
      <dsp:nvSpPr>
        <dsp:cNvPr id="0" name=""/>
        <dsp:cNvSpPr/>
      </dsp:nvSpPr>
      <dsp:spPr>
        <a:xfrm>
          <a:off x="3337680" y="660687"/>
          <a:ext cx="91440" cy="276969"/>
        </a:xfrm>
        <a:custGeom>
          <a:avLst/>
          <a:gdLst/>
          <a:ahLst/>
          <a:cxnLst/>
          <a:rect l="0" t="0" r="0" b="0"/>
          <a:pathLst>
            <a:path>
              <a:moveTo>
                <a:pt x="45720" y="0"/>
              </a:moveTo>
              <a:lnTo>
                <a:pt x="45720" y="27696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69941E-42DF-49FA-9AE4-B9AED7C127AB}">
      <dsp:nvSpPr>
        <dsp:cNvPr id="0" name=""/>
        <dsp:cNvSpPr/>
      </dsp:nvSpPr>
      <dsp:spPr>
        <a:xfrm>
          <a:off x="1259964" y="1597109"/>
          <a:ext cx="197835" cy="2479539"/>
        </a:xfrm>
        <a:custGeom>
          <a:avLst/>
          <a:gdLst/>
          <a:ahLst/>
          <a:cxnLst/>
          <a:rect l="0" t="0" r="0" b="0"/>
          <a:pathLst>
            <a:path>
              <a:moveTo>
                <a:pt x="0" y="0"/>
              </a:moveTo>
              <a:lnTo>
                <a:pt x="0" y="2479539"/>
              </a:lnTo>
              <a:lnTo>
                <a:pt x="197835" y="247953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364385-11E4-4457-BB70-609B5D896447}">
      <dsp:nvSpPr>
        <dsp:cNvPr id="0" name=""/>
        <dsp:cNvSpPr/>
      </dsp:nvSpPr>
      <dsp:spPr>
        <a:xfrm>
          <a:off x="1259964" y="1597109"/>
          <a:ext cx="197835" cy="1543117"/>
        </a:xfrm>
        <a:custGeom>
          <a:avLst/>
          <a:gdLst/>
          <a:ahLst/>
          <a:cxnLst/>
          <a:rect l="0" t="0" r="0" b="0"/>
          <a:pathLst>
            <a:path>
              <a:moveTo>
                <a:pt x="0" y="0"/>
              </a:moveTo>
              <a:lnTo>
                <a:pt x="0" y="1543117"/>
              </a:lnTo>
              <a:lnTo>
                <a:pt x="197835" y="154311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EE0A13-EE02-4CEA-8486-3C2D27BEB23E}">
      <dsp:nvSpPr>
        <dsp:cNvPr id="0" name=""/>
        <dsp:cNvSpPr/>
      </dsp:nvSpPr>
      <dsp:spPr>
        <a:xfrm>
          <a:off x="1259964" y="1597109"/>
          <a:ext cx="197835" cy="606695"/>
        </a:xfrm>
        <a:custGeom>
          <a:avLst/>
          <a:gdLst/>
          <a:ahLst/>
          <a:cxnLst/>
          <a:rect l="0" t="0" r="0" b="0"/>
          <a:pathLst>
            <a:path>
              <a:moveTo>
                <a:pt x="0" y="0"/>
              </a:moveTo>
              <a:lnTo>
                <a:pt x="0" y="606695"/>
              </a:lnTo>
              <a:lnTo>
                <a:pt x="197835" y="60669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660A4A-BBCE-4CE5-BE57-7DA67CFA9316}">
      <dsp:nvSpPr>
        <dsp:cNvPr id="0" name=""/>
        <dsp:cNvSpPr/>
      </dsp:nvSpPr>
      <dsp:spPr>
        <a:xfrm>
          <a:off x="1787526" y="660687"/>
          <a:ext cx="1595873" cy="276969"/>
        </a:xfrm>
        <a:custGeom>
          <a:avLst/>
          <a:gdLst/>
          <a:ahLst/>
          <a:cxnLst/>
          <a:rect l="0" t="0" r="0" b="0"/>
          <a:pathLst>
            <a:path>
              <a:moveTo>
                <a:pt x="1595873" y="0"/>
              </a:moveTo>
              <a:lnTo>
                <a:pt x="1595873" y="138484"/>
              </a:lnTo>
              <a:lnTo>
                <a:pt x="0" y="138484"/>
              </a:lnTo>
              <a:lnTo>
                <a:pt x="0" y="27696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FF0D8A-45D9-4F46-BE12-69DB3290C9F2}">
      <dsp:nvSpPr>
        <dsp:cNvPr id="0" name=""/>
        <dsp:cNvSpPr/>
      </dsp:nvSpPr>
      <dsp:spPr>
        <a:xfrm>
          <a:off x="1236910" y="1235"/>
          <a:ext cx="4292979" cy="659451"/>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Main recommendation / goal / idea </a:t>
          </a:r>
        </a:p>
      </dsp:txBody>
      <dsp:txXfrm>
        <a:off x="1236910" y="1235"/>
        <a:ext cx="4292979" cy="659451"/>
      </dsp:txXfrm>
    </dsp:sp>
    <dsp:sp modelId="{0983F5A8-34D9-4D70-B03C-D0D60C8D53DF}">
      <dsp:nvSpPr>
        <dsp:cNvPr id="0" name=""/>
        <dsp:cNvSpPr/>
      </dsp:nvSpPr>
      <dsp:spPr>
        <a:xfrm>
          <a:off x="1128074" y="937657"/>
          <a:ext cx="1318903" cy="659451"/>
        </a:xfrm>
        <a:prstGeom prst="rect">
          <a:avLst/>
        </a:prstGeom>
        <a:solidFill>
          <a:srgbClr val="0070C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Argument 1</a:t>
          </a:r>
        </a:p>
      </dsp:txBody>
      <dsp:txXfrm>
        <a:off x="1128074" y="937657"/>
        <a:ext cx="1318903" cy="659451"/>
      </dsp:txXfrm>
    </dsp:sp>
    <dsp:sp modelId="{B6450035-26EC-4832-B57D-8DD12CB368E4}">
      <dsp:nvSpPr>
        <dsp:cNvPr id="0" name=""/>
        <dsp:cNvSpPr/>
      </dsp:nvSpPr>
      <dsp:spPr>
        <a:xfrm>
          <a:off x="1457800" y="1874079"/>
          <a:ext cx="1318903" cy="659451"/>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Support 1</a:t>
          </a:r>
        </a:p>
      </dsp:txBody>
      <dsp:txXfrm>
        <a:off x="1457800" y="1874079"/>
        <a:ext cx="1318903" cy="659451"/>
      </dsp:txXfrm>
    </dsp:sp>
    <dsp:sp modelId="{EC30A2C0-FDBB-4FEA-A2FD-5AE148C0DFCE}">
      <dsp:nvSpPr>
        <dsp:cNvPr id="0" name=""/>
        <dsp:cNvSpPr/>
      </dsp:nvSpPr>
      <dsp:spPr>
        <a:xfrm>
          <a:off x="1457800" y="2810500"/>
          <a:ext cx="1318903" cy="659451"/>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Support 2</a:t>
          </a:r>
        </a:p>
      </dsp:txBody>
      <dsp:txXfrm>
        <a:off x="1457800" y="2810500"/>
        <a:ext cx="1318903" cy="659451"/>
      </dsp:txXfrm>
    </dsp:sp>
    <dsp:sp modelId="{A14FBC7E-4BA0-49E6-8036-7138D07F6E0D}">
      <dsp:nvSpPr>
        <dsp:cNvPr id="0" name=""/>
        <dsp:cNvSpPr/>
      </dsp:nvSpPr>
      <dsp:spPr>
        <a:xfrm>
          <a:off x="1457800" y="3746922"/>
          <a:ext cx="1318903" cy="659451"/>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Support 3</a:t>
          </a:r>
        </a:p>
      </dsp:txBody>
      <dsp:txXfrm>
        <a:off x="1457800" y="3746922"/>
        <a:ext cx="1318903" cy="659451"/>
      </dsp:txXfrm>
    </dsp:sp>
    <dsp:sp modelId="{77EA2CDF-E544-47BD-8263-814A57600E9E}">
      <dsp:nvSpPr>
        <dsp:cNvPr id="0" name=""/>
        <dsp:cNvSpPr/>
      </dsp:nvSpPr>
      <dsp:spPr>
        <a:xfrm>
          <a:off x="2723948" y="937657"/>
          <a:ext cx="1318903" cy="659451"/>
        </a:xfrm>
        <a:prstGeom prst="rect">
          <a:avLst/>
        </a:prstGeom>
        <a:solidFill>
          <a:srgbClr val="0070C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noProof="0" dirty="0">
              <a:solidFill>
                <a:schemeClr val="bg1"/>
              </a:solidFill>
            </a:rPr>
            <a:t>Argument 2</a:t>
          </a:r>
        </a:p>
      </dsp:txBody>
      <dsp:txXfrm>
        <a:off x="2723948" y="937657"/>
        <a:ext cx="1318903" cy="659451"/>
      </dsp:txXfrm>
    </dsp:sp>
    <dsp:sp modelId="{143F57E8-9CA6-4AE9-A496-088FF1A657F5}">
      <dsp:nvSpPr>
        <dsp:cNvPr id="0" name=""/>
        <dsp:cNvSpPr/>
      </dsp:nvSpPr>
      <dsp:spPr>
        <a:xfrm>
          <a:off x="3053674" y="1874079"/>
          <a:ext cx="1318903" cy="659451"/>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noProof="0" dirty="0">
              <a:solidFill>
                <a:schemeClr val="bg1"/>
              </a:solidFill>
            </a:rPr>
            <a:t>Support 1</a:t>
          </a:r>
        </a:p>
      </dsp:txBody>
      <dsp:txXfrm>
        <a:off x="3053674" y="1874079"/>
        <a:ext cx="1318903" cy="659451"/>
      </dsp:txXfrm>
    </dsp:sp>
    <dsp:sp modelId="{99BA562E-C89B-4CC0-9670-FE455D596A85}">
      <dsp:nvSpPr>
        <dsp:cNvPr id="0" name=""/>
        <dsp:cNvSpPr/>
      </dsp:nvSpPr>
      <dsp:spPr>
        <a:xfrm>
          <a:off x="3053674" y="2810500"/>
          <a:ext cx="1318903" cy="659451"/>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noProof="0" dirty="0">
              <a:solidFill>
                <a:schemeClr val="bg1"/>
              </a:solidFill>
            </a:rPr>
            <a:t>Support 2</a:t>
          </a:r>
        </a:p>
      </dsp:txBody>
      <dsp:txXfrm>
        <a:off x="3053674" y="2810500"/>
        <a:ext cx="1318903" cy="659451"/>
      </dsp:txXfrm>
    </dsp:sp>
    <dsp:sp modelId="{1DCA1695-0937-4F58-BB24-3681CF503BC2}">
      <dsp:nvSpPr>
        <dsp:cNvPr id="0" name=""/>
        <dsp:cNvSpPr/>
      </dsp:nvSpPr>
      <dsp:spPr>
        <a:xfrm>
          <a:off x="3053674" y="3746922"/>
          <a:ext cx="1318903" cy="659451"/>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noProof="0" dirty="0">
              <a:solidFill>
                <a:schemeClr val="bg1"/>
              </a:solidFill>
            </a:rPr>
            <a:t>Support 3</a:t>
          </a:r>
        </a:p>
      </dsp:txBody>
      <dsp:txXfrm>
        <a:off x="3053674" y="3746922"/>
        <a:ext cx="1318903" cy="659451"/>
      </dsp:txXfrm>
    </dsp:sp>
    <dsp:sp modelId="{B5926B82-FA00-4A15-BD99-A987C6A08428}">
      <dsp:nvSpPr>
        <dsp:cNvPr id="0" name=""/>
        <dsp:cNvSpPr/>
      </dsp:nvSpPr>
      <dsp:spPr>
        <a:xfrm>
          <a:off x="4319821" y="937657"/>
          <a:ext cx="1318903" cy="659451"/>
        </a:xfrm>
        <a:prstGeom prst="rect">
          <a:avLst/>
        </a:prstGeom>
        <a:solidFill>
          <a:srgbClr val="0070C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Argument 3</a:t>
          </a:r>
        </a:p>
      </dsp:txBody>
      <dsp:txXfrm>
        <a:off x="4319821" y="937657"/>
        <a:ext cx="1318903" cy="659451"/>
      </dsp:txXfrm>
    </dsp:sp>
    <dsp:sp modelId="{3A9994DF-FA43-46AD-83B5-2E718F6F909C}">
      <dsp:nvSpPr>
        <dsp:cNvPr id="0" name=""/>
        <dsp:cNvSpPr/>
      </dsp:nvSpPr>
      <dsp:spPr>
        <a:xfrm>
          <a:off x="4649547" y="1874079"/>
          <a:ext cx="1318903" cy="659451"/>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Support 1</a:t>
          </a:r>
        </a:p>
      </dsp:txBody>
      <dsp:txXfrm>
        <a:off x="4649547" y="1874079"/>
        <a:ext cx="1318903" cy="659451"/>
      </dsp:txXfrm>
    </dsp:sp>
    <dsp:sp modelId="{9A16015F-C087-4C0B-A1E6-B2C80D064083}">
      <dsp:nvSpPr>
        <dsp:cNvPr id="0" name=""/>
        <dsp:cNvSpPr/>
      </dsp:nvSpPr>
      <dsp:spPr>
        <a:xfrm>
          <a:off x="4649547" y="2810500"/>
          <a:ext cx="1318903" cy="659451"/>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Support 2</a:t>
          </a:r>
        </a:p>
      </dsp:txBody>
      <dsp:txXfrm>
        <a:off x="4649547" y="2810500"/>
        <a:ext cx="1318903" cy="659451"/>
      </dsp:txXfrm>
    </dsp:sp>
    <dsp:sp modelId="{DE6EC2D8-3BF3-42AA-A7BE-AADD9F7ED37D}">
      <dsp:nvSpPr>
        <dsp:cNvPr id="0" name=""/>
        <dsp:cNvSpPr/>
      </dsp:nvSpPr>
      <dsp:spPr>
        <a:xfrm>
          <a:off x="4649547" y="3746922"/>
          <a:ext cx="1318903" cy="659451"/>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Support 3</a:t>
          </a:r>
        </a:p>
      </dsp:txBody>
      <dsp:txXfrm>
        <a:off x="4649547" y="3746922"/>
        <a:ext cx="1318903" cy="6594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6ED82-B1A3-4ECB-BB0C-A406C6A9F987}">
      <dsp:nvSpPr>
        <dsp:cNvPr id="0" name=""/>
        <dsp:cNvSpPr/>
      </dsp:nvSpPr>
      <dsp:spPr>
        <a:xfrm>
          <a:off x="4119392" y="1910602"/>
          <a:ext cx="236722" cy="2966924"/>
        </a:xfrm>
        <a:custGeom>
          <a:avLst/>
          <a:gdLst/>
          <a:ahLst/>
          <a:cxnLst/>
          <a:rect l="0" t="0" r="0" b="0"/>
          <a:pathLst>
            <a:path>
              <a:moveTo>
                <a:pt x="0" y="0"/>
              </a:moveTo>
              <a:lnTo>
                <a:pt x="0" y="2966924"/>
              </a:lnTo>
              <a:lnTo>
                <a:pt x="236722" y="296692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65FCE6-B3EE-461C-B311-E2C938A45DDE}">
      <dsp:nvSpPr>
        <dsp:cNvPr id="0" name=""/>
        <dsp:cNvSpPr/>
      </dsp:nvSpPr>
      <dsp:spPr>
        <a:xfrm>
          <a:off x="4119392" y="1910602"/>
          <a:ext cx="236722" cy="1846437"/>
        </a:xfrm>
        <a:custGeom>
          <a:avLst/>
          <a:gdLst/>
          <a:ahLst/>
          <a:cxnLst/>
          <a:rect l="0" t="0" r="0" b="0"/>
          <a:pathLst>
            <a:path>
              <a:moveTo>
                <a:pt x="0" y="0"/>
              </a:moveTo>
              <a:lnTo>
                <a:pt x="0" y="1846437"/>
              </a:lnTo>
              <a:lnTo>
                <a:pt x="236722" y="184643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36B4B3-137B-466C-B610-3946AC8C8192}">
      <dsp:nvSpPr>
        <dsp:cNvPr id="0" name=""/>
        <dsp:cNvSpPr/>
      </dsp:nvSpPr>
      <dsp:spPr>
        <a:xfrm>
          <a:off x="4119392" y="1910602"/>
          <a:ext cx="236722" cy="725949"/>
        </a:xfrm>
        <a:custGeom>
          <a:avLst/>
          <a:gdLst/>
          <a:ahLst/>
          <a:cxnLst/>
          <a:rect l="0" t="0" r="0" b="0"/>
          <a:pathLst>
            <a:path>
              <a:moveTo>
                <a:pt x="0" y="0"/>
              </a:moveTo>
              <a:lnTo>
                <a:pt x="0" y="725949"/>
              </a:lnTo>
              <a:lnTo>
                <a:pt x="236722" y="72594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C01068-72B3-4F4D-B6D5-C2291839EB2A}">
      <dsp:nvSpPr>
        <dsp:cNvPr id="0" name=""/>
        <dsp:cNvSpPr/>
      </dsp:nvSpPr>
      <dsp:spPr>
        <a:xfrm>
          <a:off x="2841090" y="790114"/>
          <a:ext cx="1909563" cy="331411"/>
        </a:xfrm>
        <a:custGeom>
          <a:avLst/>
          <a:gdLst/>
          <a:ahLst/>
          <a:cxnLst/>
          <a:rect l="0" t="0" r="0" b="0"/>
          <a:pathLst>
            <a:path>
              <a:moveTo>
                <a:pt x="0" y="0"/>
              </a:moveTo>
              <a:lnTo>
                <a:pt x="0" y="165705"/>
              </a:lnTo>
              <a:lnTo>
                <a:pt x="1909563" y="165705"/>
              </a:lnTo>
              <a:lnTo>
                <a:pt x="1909563" y="33141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12A71E-57AC-43F1-838A-AE8661FA3F5D}">
      <dsp:nvSpPr>
        <dsp:cNvPr id="0" name=""/>
        <dsp:cNvSpPr/>
      </dsp:nvSpPr>
      <dsp:spPr>
        <a:xfrm>
          <a:off x="2209829" y="1910602"/>
          <a:ext cx="236722" cy="2966924"/>
        </a:xfrm>
        <a:custGeom>
          <a:avLst/>
          <a:gdLst/>
          <a:ahLst/>
          <a:cxnLst/>
          <a:rect l="0" t="0" r="0" b="0"/>
          <a:pathLst>
            <a:path>
              <a:moveTo>
                <a:pt x="0" y="0"/>
              </a:moveTo>
              <a:lnTo>
                <a:pt x="0" y="2966924"/>
              </a:lnTo>
              <a:lnTo>
                <a:pt x="236722" y="296692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AD2FD3-5F75-4C7E-9CA4-4881D064869B}">
      <dsp:nvSpPr>
        <dsp:cNvPr id="0" name=""/>
        <dsp:cNvSpPr/>
      </dsp:nvSpPr>
      <dsp:spPr>
        <a:xfrm>
          <a:off x="2209829" y="1910602"/>
          <a:ext cx="236722" cy="1846437"/>
        </a:xfrm>
        <a:custGeom>
          <a:avLst/>
          <a:gdLst/>
          <a:ahLst/>
          <a:cxnLst/>
          <a:rect l="0" t="0" r="0" b="0"/>
          <a:pathLst>
            <a:path>
              <a:moveTo>
                <a:pt x="0" y="0"/>
              </a:moveTo>
              <a:lnTo>
                <a:pt x="0" y="1846437"/>
              </a:lnTo>
              <a:lnTo>
                <a:pt x="236722" y="184643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D740F4-CCE3-48BC-9897-54EC22AC884E}">
      <dsp:nvSpPr>
        <dsp:cNvPr id="0" name=""/>
        <dsp:cNvSpPr/>
      </dsp:nvSpPr>
      <dsp:spPr>
        <a:xfrm>
          <a:off x="2209829" y="1910602"/>
          <a:ext cx="236722" cy="725949"/>
        </a:xfrm>
        <a:custGeom>
          <a:avLst/>
          <a:gdLst/>
          <a:ahLst/>
          <a:cxnLst/>
          <a:rect l="0" t="0" r="0" b="0"/>
          <a:pathLst>
            <a:path>
              <a:moveTo>
                <a:pt x="0" y="0"/>
              </a:moveTo>
              <a:lnTo>
                <a:pt x="0" y="725949"/>
              </a:lnTo>
              <a:lnTo>
                <a:pt x="236722" y="72594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6C4715-7E3A-4951-8813-1A3D7DE76E82}">
      <dsp:nvSpPr>
        <dsp:cNvPr id="0" name=""/>
        <dsp:cNvSpPr/>
      </dsp:nvSpPr>
      <dsp:spPr>
        <a:xfrm>
          <a:off x="2795370" y="790114"/>
          <a:ext cx="91440" cy="331411"/>
        </a:xfrm>
        <a:custGeom>
          <a:avLst/>
          <a:gdLst/>
          <a:ahLst/>
          <a:cxnLst/>
          <a:rect l="0" t="0" r="0" b="0"/>
          <a:pathLst>
            <a:path>
              <a:moveTo>
                <a:pt x="45720" y="0"/>
              </a:moveTo>
              <a:lnTo>
                <a:pt x="45720" y="33141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69941E-42DF-49FA-9AE4-B9AED7C127AB}">
      <dsp:nvSpPr>
        <dsp:cNvPr id="0" name=""/>
        <dsp:cNvSpPr/>
      </dsp:nvSpPr>
      <dsp:spPr>
        <a:xfrm>
          <a:off x="300266" y="1910602"/>
          <a:ext cx="236722" cy="2966924"/>
        </a:xfrm>
        <a:custGeom>
          <a:avLst/>
          <a:gdLst/>
          <a:ahLst/>
          <a:cxnLst/>
          <a:rect l="0" t="0" r="0" b="0"/>
          <a:pathLst>
            <a:path>
              <a:moveTo>
                <a:pt x="0" y="0"/>
              </a:moveTo>
              <a:lnTo>
                <a:pt x="0" y="2966924"/>
              </a:lnTo>
              <a:lnTo>
                <a:pt x="236722" y="296692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364385-11E4-4457-BB70-609B5D896447}">
      <dsp:nvSpPr>
        <dsp:cNvPr id="0" name=""/>
        <dsp:cNvSpPr/>
      </dsp:nvSpPr>
      <dsp:spPr>
        <a:xfrm>
          <a:off x="300266" y="1910602"/>
          <a:ext cx="236722" cy="1846437"/>
        </a:xfrm>
        <a:custGeom>
          <a:avLst/>
          <a:gdLst/>
          <a:ahLst/>
          <a:cxnLst/>
          <a:rect l="0" t="0" r="0" b="0"/>
          <a:pathLst>
            <a:path>
              <a:moveTo>
                <a:pt x="0" y="0"/>
              </a:moveTo>
              <a:lnTo>
                <a:pt x="0" y="1846437"/>
              </a:lnTo>
              <a:lnTo>
                <a:pt x="236722" y="184643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EE0A13-EE02-4CEA-8486-3C2D27BEB23E}">
      <dsp:nvSpPr>
        <dsp:cNvPr id="0" name=""/>
        <dsp:cNvSpPr/>
      </dsp:nvSpPr>
      <dsp:spPr>
        <a:xfrm>
          <a:off x="300266" y="1910602"/>
          <a:ext cx="236722" cy="725949"/>
        </a:xfrm>
        <a:custGeom>
          <a:avLst/>
          <a:gdLst/>
          <a:ahLst/>
          <a:cxnLst/>
          <a:rect l="0" t="0" r="0" b="0"/>
          <a:pathLst>
            <a:path>
              <a:moveTo>
                <a:pt x="0" y="0"/>
              </a:moveTo>
              <a:lnTo>
                <a:pt x="0" y="725949"/>
              </a:lnTo>
              <a:lnTo>
                <a:pt x="236722" y="72594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660A4A-BBCE-4CE5-BE57-7DA67CFA9316}">
      <dsp:nvSpPr>
        <dsp:cNvPr id="0" name=""/>
        <dsp:cNvSpPr/>
      </dsp:nvSpPr>
      <dsp:spPr>
        <a:xfrm>
          <a:off x="931526" y="790114"/>
          <a:ext cx="1909563" cy="331411"/>
        </a:xfrm>
        <a:custGeom>
          <a:avLst/>
          <a:gdLst/>
          <a:ahLst/>
          <a:cxnLst/>
          <a:rect l="0" t="0" r="0" b="0"/>
          <a:pathLst>
            <a:path>
              <a:moveTo>
                <a:pt x="1909563" y="0"/>
              </a:moveTo>
              <a:lnTo>
                <a:pt x="1909563" y="165705"/>
              </a:lnTo>
              <a:lnTo>
                <a:pt x="0" y="165705"/>
              </a:lnTo>
              <a:lnTo>
                <a:pt x="0" y="33141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FF0D8A-45D9-4F46-BE12-69DB3290C9F2}">
      <dsp:nvSpPr>
        <dsp:cNvPr id="0" name=""/>
        <dsp:cNvSpPr/>
      </dsp:nvSpPr>
      <dsp:spPr>
        <a:xfrm>
          <a:off x="272679" y="1038"/>
          <a:ext cx="5136820" cy="789075"/>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noProof="0" dirty="0">
              <a:solidFill>
                <a:schemeClr val="bg1"/>
              </a:solidFill>
            </a:rPr>
            <a:t>Main hypothesis is true if the following is satisfied… </a:t>
          </a:r>
        </a:p>
      </dsp:txBody>
      <dsp:txXfrm>
        <a:off x="272679" y="1038"/>
        <a:ext cx="5136820" cy="789075"/>
      </dsp:txXfrm>
    </dsp:sp>
    <dsp:sp modelId="{0983F5A8-34D9-4D70-B03C-D0D60C8D53DF}">
      <dsp:nvSpPr>
        <dsp:cNvPr id="0" name=""/>
        <dsp:cNvSpPr/>
      </dsp:nvSpPr>
      <dsp:spPr>
        <a:xfrm>
          <a:off x="142450" y="1121526"/>
          <a:ext cx="1578151" cy="789075"/>
        </a:xfrm>
        <a:prstGeom prst="rect">
          <a:avLst/>
        </a:prstGeom>
        <a:solidFill>
          <a:srgbClr val="0070C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Condition 1</a:t>
          </a:r>
        </a:p>
      </dsp:txBody>
      <dsp:txXfrm>
        <a:off x="142450" y="1121526"/>
        <a:ext cx="1578151" cy="789075"/>
      </dsp:txXfrm>
    </dsp:sp>
    <dsp:sp modelId="{B6450035-26EC-4832-B57D-8DD12CB368E4}">
      <dsp:nvSpPr>
        <dsp:cNvPr id="0" name=""/>
        <dsp:cNvSpPr/>
      </dsp:nvSpPr>
      <dsp:spPr>
        <a:xfrm>
          <a:off x="536988" y="2242014"/>
          <a:ext cx="1578151" cy="789075"/>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Sub-Condition 1</a:t>
          </a:r>
        </a:p>
      </dsp:txBody>
      <dsp:txXfrm>
        <a:off x="536988" y="2242014"/>
        <a:ext cx="1578151" cy="789075"/>
      </dsp:txXfrm>
    </dsp:sp>
    <dsp:sp modelId="{EC30A2C0-FDBB-4FEA-A2FD-5AE148C0DFCE}">
      <dsp:nvSpPr>
        <dsp:cNvPr id="0" name=""/>
        <dsp:cNvSpPr/>
      </dsp:nvSpPr>
      <dsp:spPr>
        <a:xfrm>
          <a:off x="536988" y="3362501"/>
          <a:ext cx="1578151" cy="789075"/>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Sub-Condition 2</a:t>
          </a:r>
        </a:p>
      </dsp:txBody>
      <dsp:txXfrm>
        <a:off x="536988" y="3362501"/>
        <a:ext cx="1578151" cy="789075"/>
      </dsp:txXfrm>
    </dsp:sp>
    <dsp:sp modelId="{A14FBC7E-4BA0-49E6-8036-7138D07F6E0D}">
      <dsp:nvSpPr>
        <dsp:cNvPr id="0" name=""/>
        <dsp:cNvSpPr/>
      </dsp:nvSpPr>
      <dsp:spPr>
        <a:xfrm>
          <a:off x="536988" y="4482989"/>
          <a:ext cx="1578151" cy="789075"/>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Sub-Condition 3</a:t>
          </a:r>
        </a:p>
      </dsp:txBody>
      <dsp:txXfrm>
        <a:off x="536988" y="4482989"/>
        <a:ext cx="1578151" cy="789075"/>
      </dsp:txXfrm>
    </dsp:sp>
    <dsp:sp modelId="{77EA2CDF-E544-47BD-8263-814A57600E9E}">
      <dsp:nvSpPr>
        <dsp:cNvPr id="0" name=""/>
        <dsp:cNvSpPr/>
      </dsp:nvSpPr>
      <dsp:spPr>
        <a:xfrm>
          <a:off x="2052014" y="1121526"/>
          <a:ext cx="1578151" cy="789075"/>
        </a:xfrm>
        <a:prstGeom prst="rect">
          <a:avLst/>
        </a:prstGeom>
        <a:solidFill>
          <a:srgbClr val="0070C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Condition </a:t>
          </a:r>
          <a:r>
            <a:rPr lang="en-US" sz="2000" b="0" kern="1200" noProof="0" dirty="0">
              <a:solidFill>
                <a:schemeClr val="bg1"/>
              </a:solidFill>
            </a:rPr>
            <a:t>2</a:t>
          </a:r>
        </a:p>
      </dsp:txBody>
      <dsp:txXfrm>
        <a:off x="2052014" y="1121526"/>
        <a:ext cx="1578151" cy="789075"/>
      </dsp:txXfrm>
    </dsp:sp>
    <dsp:sp modelId="{143F57E8-9CA6-4AE9-A496-088FF1A657F5}">
      <dsp:nvSpPr>
        <dsp:cNvPr id="0" name=""/>
        <dsp:cNvSpPr/>
      </dsp:nvSpPr>
      <dsp:spPr>
        <a:xfrm>
          <a:off x="2446552" y="2242014"/>
          <a:ext cx="1578151" cy="789075"/>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Sub-Condition </a:t>
          </a:r>
          <a:r>
            <a:rPr lang="en-US" sz="2000" b="0" kern="1200" noProof="0" dirty="0">
              <a:solidFill>
                <a:schemeClr val="bg1"/>
              </a:solidFill>
            </a:rPr>
            <a:t>1</a:t>
          </a:r>
        </a:p>
      </dsp:txBody>
      <dsp:txXfrm>
        <a:off x="2446552" y="2242014"/>
        <a:ext cx="1578151" cy="789075"/>
      </dsp:txXfrm>
    </dsp:sp>
    <dsp:sp modelId="{99BA562E-C89B-4CC0-9670-FE455D596A85}">
      <dsp:nvSpPr>
        <dsp:cNvPr id="0" name=""/>
        <dsp:cNvSpPr/>
      </dsp:nvSpPr>
      <dsp:spPr>
        <a:xfrm>
          <a:off x="2446552" y="3362501"/>
          <a:ext cx="1578151" cy="789075"/>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Sub-Condition </a:t>
          </a:r>
          <a:r>
            <a:rPr lang="en-US" sz="2000" b="0" kern="1200" noProof="0" dirty="0">
              <a:solidFill>
                <a:schemeClr val="bg1"/>
              </a:solidFill>
            </a:rPr>
            <a:t>2</a:t>
          </a:r>
        </a:p>
      </dsp:txBody>
      <dsp:txXfrm>
        <a:off x="2446552" y="3362501"/>
        <a:ext cx="1578151" cy="789075"/>
      </dsp:txXfrm>
    </dsp:sp>
    <dsp:sp modelId="{1DCA1695-0937-4F58-BB24-3681CF503BC2}">
      <dsp:nvSpPr>
        <dsp:cNvPr id="0" name=""/>
        <dsp:cNvSpPr/>
      </dsp:nvSpPr>
      <dsp:spPr>
        <a:xfrm>
          <a:off x="2446552" y="4482989"/>
          <a:ext cx="1578151" cy="789075"/>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Sub-Condition </a:t>
          </a:r>
          <a:r>
            <a:rPr lang="en-US" sz="2000" b="0" kern="1200" noProof="0" dirty="0">
              <a:solidFill>
                <a:schemeClr val="bg1"/>
              </a:solidFill>
            </a:rPr>
            <a:t>3</a:t>
          </a:r>
        </a:p>
      </dsp:txBody>
      <dsp:txXfrm>
        <a:off x="2446552" y="4482989"/>
        <a:ext cx="1578151" cy="789075"/>
      </dsp:txXfrm>
    </dsp:sp>
    <dsp:sp modelId="{B5926B82-FA00-4A15-BD99-A987C6A08428}">
      <dsp:nvSpPr>
        <dsp:cNvPr id="0" name=""/>
        <dsp:cNvSpPr/>
      </dsp:nvSpPr>
      <dsp:spPr>
        <a:xfrm>
          <a:off x="3961577" y="1121526"/>
          <a:ext cx="1578151" cy="789075"/>
        </a:xfrm>
        <a:prstGeom prst="rect">
          <a:avLst/>
        </a:prstGeom>
        <a:solidFill>
          <a:srgbClr val="0070C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Condition 3</a:t>
          </a:r>
        </a:p>
      </dsp:txBody>
      <dsp:txXfrm>
        <a:off x="3961577" y="1121526"/>
        <a:ext cx="1578151" cy="789075"/>
      </dsp:txXfrm>
    </dsp:sp>
    <dsp:sp modelId="{3A9994DF-FA43-46AD-83B5-2E718F6F909C}">
      <dsp:nvSpPr>
        <dsp:cNvPr id="0" name=""/>
        <dsp:cNvSpPr/>
      </dsp:nvSpPr>
      <dsp:spPr>
        <a:xfrm>
          <a:off x="4356115" y="2242014"/>
          <a:ext cx="1578151" cy="789075"/>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Sub-Condition 1</a:t>
          </a:r>
        </a:p>
      </dsp:txBody>
      <dsp:txXfrm>
        <a:off x="4356115" y="2242014"/>
        <a:ext cx="1578151" cy="789075"/>
      </dsp:txXfrm>
    </dsp:sp>
    <dsp:sp modelId="{9A16015F-C087-4C0B-A1E6-B2C80D064083}">
      <dsp:nvSpPr>
        <dsp:cNvPr id="0" name=""/>
        <dsp:cNvSpPr/>
      </dsp:nvSpPr>
      <dsp:spPr>
        <a:xfrm>
          <a:off x="4356115" y="3362501"/>
          <a:ext cx="1578151" cy="789075"/>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Sub-Condition 2</a:t>
          </a:r>
        </a:p>
      </dsp:txBody>
      <dsp:txXfrm>
        <a:off x="4356115" y="3362501"/>
        <a:ext cx="1578151" cy="789075"/>
      </dsp:txXfrm>
    </dsp:sp>
    <dsp:sp modelId="{DE6EC2D8-3BF3-42AA-A7BE-AADD9F7ED37D}">
      <dsp:nvSpPr>
        <dsp:cNvPr id="0" name=""/>
        <dsp:cNvSpPr/>
      </dsp:nvSpPr>
      <dsp:spPr>
        <a:xfrm>
          <a:off x="4356115" y="4482989"/>
          <a:ext cx="1578151" cy="789075"/>
        </a:xfrm>
        <a:prstGeom prst="rect">
          <a:avLst/>
        </a:prstGeom>
        <a:solidFill>
          <a:schemeClr val="accent1">
            <a:lumMod val="60000"/>
            <a:lumOff val="4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bg1"/>
              </a:solidFill>
            </a:rPr>
            <a:t>Sub-Condition 3</a:t>
          </a:r>
        </a:p>
      </dsp:txBody>
      <dsp:txXfrm>
        <a:off x="4356115" y="4482989"/>
        <a:ext cx="1578151" cy="78907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9390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2768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8492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6849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6567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7425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8736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4213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870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6642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6361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9510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8820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9911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4242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4340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4755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4401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9512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2"/>
          <p:cNvSpPr txBox="1"/>
          <p:nvPr/>
        </p:nvSpPr>
        <p:spPr>
          <a:xfrm>
            <a:off x="5029200" y="9182100"/>
            <a:ext cx="122682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75"/>
        <p:cNvGrpSpPr/>
        <p:nvPr/>
      </p:nvGrpSpPr>
      <p:grpSpPr>
        <a:xfrm>
          <a:off x="0" y="0"/>
          <a:ext cx="0" cy="0"/>
          <a:chOff x="0" y="0"/>
          <a:chExt cx="0" cy="0"/>
        </a:xfrm>
      </p:grpSpPr>
      <p:sp>
        <p:nvSpPr>
          <p:cNvPr id="76" name="Google Shape;76;p23"/>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2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2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2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0"/>
        <p:cNvGrpSpPr/>
        <p:nvPr/>
      </p:nvGrpSpPr>
      <p:grpSpPr>
        <a:xfrm>
          <a:off x="0" y="0"/>
          <a:ext cx="0" cy="0"/>
          <a:chOff x="0" y="0"/>
          <a:chExt cx="0" cy="0"/>
        </a:xfrm>
      </p:grpSpPr>
      <p:sp>
        <p:nvSpPr>
          <p:cNvPr id="81" name="Google Shape;81;p2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2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2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84"/>
        <p:cNvGrpSpPr/>
        <p:nvPr/>
      </p:nvGrpSpPr>
      <p:grpSpPr>
        <a:xfrm>
          <a:off x="0" y="0"/>
          <a:ext cx="0" cy="0"/>
          <a:chOff x="0" y="0"/>
          <a:chExt cx="0" cy="0"/>
        </a:xfrm>
      </p:grpSpPr>
      <p:sp>
        <p:nvSpPr>
          <p:cNvPr id="85" name="Google Shape;85;p25"/>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5"/>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25"/>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8" name="Google Shape;88;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91"/>
        <p:cNvGrpSpPr/>
        <p:nvPr/>
      </p:nvGrpSpPr>
      <p:grpSpPr>
        <a:xfrm>
          <a:off x="0" y="0"/>
          <a:ext cx="0" cy="0"/>
          <a:chOff x="0" y="0"/>
          <a:chExt cx="0" cy="0"/>
        </a:xfrm>
      </p:grpSpPr>
      <p:sp>
        <p:nvSpPr>
          <p:cNvPr id="92" name="Google Shape;92;p2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26"/>
          <p:cNvSpPr>
            <a:spLocks noGrp="1"/>
          </p:cNvSpPr>
          <p:nvPr>
            <p:ph type="pic" idx="2"/>
          </p:nvPr>
        </p:nvSpPr>
        <p:spPr>
          <a:xfrm>
            <a:off x="7775575" y="1481138"/>
            <a:ext cx="9258300" cy="7310437"/>
          </a:xfrm>
          <a:prstGeom prst="rect">
            <a:avLst/>
          </a:prstGeom>
          <a:noFill/>
          <a:ln>
            <a:noFill/>
          </a:ln>
        </p:spPr>
      </p:sp>
      <p:sp>
        <p:nvSpPr>
          <p:cNvPr id="94" name="Google Shape;94;p26"/>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5" name="Google Shape;95;p2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2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8"/>
        <p:cNvGrpSpPr/>
        <p:nvPr/>
      </p:nvGrpSpPr>
      <p:grpSpPr>
        <a:xfrm>
          <a:off x="0" y="0"/>
          <a:ext cx="0" cy="0"/>
          <a:chOff x="0" y="0"/>
          <a:chExt cx="0" cy="0"/>
        </a:xfrm>
      </p:grpSpPr>
      <p:sp>
        <p:nvSpPr>
          <p:cNvPr id="99" name="Google Shape;99;p27"/>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27"/>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2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2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2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04"/>
        <p:cNvGrpSpPr/>
        <p:nvPr/>
      </p:nvGrpSpPr>
      <p:grpSpPr>
        <a:xfrm>
          <a:off x="0" y="0"/>
          <a:ext cx="0" cy="0"/>
          <a:chOff x="0" y="0"/>
          <a:chExt cx="0" cy="0"/>
        </a:xfrm>
      </p:grpSpPr>
      <p:sp>
        <p:nvSpPr>
          <p:cNvPr id="105" name="Google Shape;105;p28"/>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Google Shape;106;p28"/>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2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2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47"/>
        <p:cNvGrpSpPr/>
        <p:nvPr/>
      </p:nvGrpSpPr>
      <p:grpSpPr>
        <a:xfrm>
          <a:off x="0" y="0"/>
          <a:ext cx="0" cy="0"/>
          <a:chOff x="0" y="0"/>
          <a:chExt cx="0" cy="0"/>
        </a:xfrm>
      </p:grpSpPr>
      <p:sp>
        <p:nvSpPr>
          <p:cNvPr id="48" name="Google Shape;48;p15"/>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15"/>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1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1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1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extLst>
      <p:ext uri="{BB962C8B-B14F-4D97-AF65-F5344CB8AC3E}">
        <p14:creationId xmlns:p14="http://schemas.microsoft.com/office/powerpoint/2010/main" val="1980577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1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7" name="Google Shape;17;p16"/>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6"/>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1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 name="Google Shape;23;p1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4" name="Google Shape;24;p17"/>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18"/>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18"/>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2"/>
        <p:cNvGrpSpPr/>
        <p:nvPr/>
      </p:nvGrpSpPr>
      <p:grpSpPr>
        <a:xfrm>
          <a:off x="0" y="0"/>
          <a:ext cx="0" cy="0"/>
          <a:chOff x="0" y="0"/>
          <a:chExt cx="0" cy="0"/>
        </a:xfrm>
      </p:grpSpPr>
      <p:sp>
        <p:nvSpPr>
          <p:cNvPr id="33" name="Google Shape;33;p19"/>
          <p:cNvSpPr txBox="1"/>
          <p:nvPr/>
        </p:nvSpPr>
        <p:spPr>
          <a:xfrm>
            <a:off x="4953000" y="9182100"/>
            <a:ext cx="123444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41"/>
        <p:cNvGrpSpPr/>
        <p:nvPr/>
      </p:nvGrpSpPr>
      <p:grpSpPr>
        <a:xfrm>
          <a:off x="0" y="0"/>
          <a:ext cx="0" cy="0"/>
          <a:chOff x="0" y="0"/>
          <a:chExt cx="0" cy="0"/>
        </a:xfrm>
      </p:grpSpPr>
      <p:sp>
        <p:nvSpPr>
          <p:cNvPr id="42" name="Google Shape;42;p14"/>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14"/>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4" name="Google Shape;44;p1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1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53"/>
        <p:cNvGrpSpPr/>
        <p:nvPr/>
      </p:nvGrpSpPr>
      <p:grpSpPr>
        <a:xfrm>
          <a:off x="0" y="0"/>
          <a:ext cx="0" cy="0"/>
          <a:chOff x="0" y="0"/>
          <a:chExt cx="0" cy="0"/>
        </a:xfrm>
      </p:grpSpPr>
      <p:sp>
        <p:nvSpPr>
          <p:cNvPr id="54" name="Google Shape;54;p20"/>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20"/>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6" name="Google Shape;56;p2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2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2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9"/>
        <p:cNvGrpSpPr/>
        <p:nvPr/>
      </p:nvGrpSpPr>
      <p:grpSpPr>
        <a:xfrm>
          <a:off x="0" y="0"/>
          <a:ext cx="0" cy="0"/>
          <a:chOff x="0" y="0"/>
          <a:chExt cx="0" cy="0"/>
        </a:xfrm>
      </p:grpSpPr>
      <p:sp>
        <p:nvSpPr>
          <p:cNvPr id="60" name="Google Shape;60;p21"/>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21"/>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21"/>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2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6"/>
        <p:cNvGrpSpPr/>
        <p:nvPr/>
      </p:nvGrpSpPr>
      <p:grpSpPr>
        <a:xfrm>
          <a:off x="0" y="0"/>
          <a:ext cx="0" cy="0"/>
          <a:chOff x="0" y="0"/>
          <a:chExt cx="0" cy="0"/>
        </a:xfrm>
      </p:grpSpPr>
      <p:sp>
        <p:nvSpPr>
          <p:cNvPr id="67" name="Google Shape;67;p22"/>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22"/>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 name="Google Shape;69;p22"/>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22"/>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1" name="Google Shape;71;p22"/>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2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2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2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4.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076210" y="2308143"/>
            <a:ext cx="6134099" cy="2695574"/>
          </a:xfrm>
          <a:prstGeom prst="rect">
            <a:avLst/>
          </a:prstGeom>
          <a:noFill/>
          <a:ln>
            <a:noFill/>
          </a:ln>
        </p:spPr>
      </p:pic>
      <p:pic>
        <p:nvPicPr>
          <p:cNvPr id="7" name="Google Shape;7;p1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024235" y="0"/>
            <a:ext cx="590549" cy="704449"/>
          </a:xfrm>
          <a:prstGeom prst="rect">
            <a:avLst/>
          </a:prstGeom>
          <a:noFill/>
          <a:ln>
            <a:noFill/>
          </a:ln>
        </p:spPr>
      </p:pic>
      <p:pic>
        <p:nvPicPr>
          <p:cNvPr id="8" name="Google Shape;8;p1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pic>
        <p:nvPicPr>
          <p:cNvPr id="9" name="Google Shape;9;p11"/>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10" name="Google Shape;10;p11"/>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11"/>
          <p:cNvSpPr txBox="1">
            <a:spLocks noGrp="1"/>
          </p:cNvSpPr>
          <p:nvPr>
            <p:ph type="ftr" idx="11"/>
          </p:nvPr>
        </p:nvSpPr>
        <p:spPr>
          <a:xfrm>
            <a:off x="4966523" y="9236339"/>
            <a:ext cx="12185015" cy="695703"/>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pic>
        <p:nvPicPr>
          <p:cNvPr id="35" name="Google Shape;35;p13"/>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13948842" y="685682"/>
            <a:ext cx="3314699" cy="1457324"/>
          </a:xfrm>
          <a:prstGeom prst="rect">
            <a:avLst/>
          </a:prstGeom>
          <a:noFill/>
          <a:ln>
            <a:noFill/>
          </a:ln>
        </p:spPr>
      </p:pic>
      <p:pic>
        <p:nvPicPr>
          <p:cNvPr id="36" name="Google Shape;36;p13"/>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1024235" y="0"/>
            <a:ext cx="590549" cy="704448"/>
          </a:xfrm>
          <a:prstGeom prst="rect">
            <a:avLst/>
          </a:prstGeom>
          <a:noFill/>
          <a:ln>
            <a:noFill/>
          </a:ln>
        </p:spPr>
      </p:pic>
      <p:pic>
        <p:nvPicPr>
          <p:cNvPr id="37" name="Google Shape;37;p13"/>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38" name="Google Shape;38;p13"/>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9" name="Google Shape;39;p13"/>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sp>
        <p:nvSpPr>
          <p:cNvPr id="40" name="Google Shape;40;p13"/>
          <p:cNvSpPr txBox="1"/>
          <p:nvPr/>
        </p:nvSpPr>
        <p:spPr>
          <a:xfrm>
            <a:off x="4982101" y="9282763"/>
            <a:ext cx="12185015" cy="695703"/>
          </a:xfrm>
          <a:prstGeom prst="rect">
            <a:avLst/>
          </a:prstGeom>
          <a:noFill/>
          <a:ln>
            <a:noFill/>
          </a:ln>
        </p:spPr>
        <p:txBody>
          <a:bodyPr spcFirstLastPara="1" wrap="square" lIns="0" tIns="0" rIns="0" bIns="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55"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p:nvPr/>
        </p:nvSpPr>
        <p:spPr>
          <a:xfrm>
            <a:off x="3657600" y="5966311"/>
            <a:ext cx="11430000" cy="769401"/>
          </a:xfrm>
          <a:prstGeom prst="rect">
            <a:avLst/>
          </a:prstGeom>
          <a:noFill/>
          <a:ln>
            <a:noFill/>
          </a:ln>
        </p:spPr>
        <p:txBody>
          <a:bodyPr spcFirstLastPara="1" wrap="square" lIns="91425" tIns="45700" rIns="91425" bIns="45700" anchor="t" anchorCtr="0">
            <a:spAutoFit/>
          </a:bodyPr>
          <a:lstStyle/>
          <a:p>
            <a:pPr lvl="0" algn="ctr"/>
            <a:r>
              <a:rPr lang="en-GB" sz="4400" b="1">
                <a:solidFill>
                  <a:srgbClr val="D00B24"/>
                </a:solidFill>
              </a:rPr>
              <a:t>Collaboration and Communication Skills</a:t>
            </a:r>
            <a:endParaRPr lang="en-GB" sz="4400" b="1" dirty="0">
              <a:solidFill>
                <a:srgbClr val="D00B24"/>
              </a:solidFill>
            </a:endParaRPr>
          </a:p>
        </p:txBody>
      </p:sp>
      <p:sp>
        <p:nvSpPr>
          <p:cNvPr id="115" name="Google Shape;115;p1"/>
          <p:cNvSpPr txBox="1"/>
          <p:nvPr/>
        </p:nvSpPr>
        <p:spPr>
          <a:xfrm>
            <a:off x="4572000" y="7058918"/>
            <a:ext cx="9144000" cy="707886"/>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4000" b="1" dirty="0">
                <a:solidFill>
                  <a:srgbClr val="D00B24"/>
                </a:solidFill>
                <a:latin typeface="Arial"/>
                <a:ea typeface="Arial"/>
                <a:cs typeface="Arial"/>
                <a:sym typeface="Arial"/>
              </a:rPr>
              <a:t>Partner: </a:t>
            </a:r>
            <a:r>
              <a:rPr lang="en-US" sz="4000" b="1" dirty="0" err="1">
                <a:solidFill>
                  <a:srgbClr val="D00B24"/>
                </a:solidFill>
                <a:latin typeface="Arial"/>
                <a:ea typeface="Arial"/>
                <a:cs typeface="Arial"/>
                <a:sym typeface="Arial"/>
              </a:rPr>
              <a:t>U</a:t>
            </a:r>
            <a:r>
              <a:rPr lang="en-US" sz="4000" b="1" dirty="0" err="1">
                <a:solidFill>
                  <a:srgbClr val="D00B24"/>
                </a:solidFill>
              </a:rPr>
              <a:t>d’A</a:t>
            </a:r>
            <a:endParaRPr dirty="0"/>
          </a:p>
        </p:txBody>
      </p:sp>
      <p:sp>
        <p:nvSpPr>
          <p:cNvPr id="116" name="Google Shape;116;p1"/>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800" y="1573291"/>
            <a:ext cx="8194964"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1.2 Communication Skills </a:t>
            </a:r>
            <a:endParaRPr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6015855" cy="56938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C00000"/>
                </a:solidFill>
                <a:latin typeface="Helvetica Neue"/>
                <a:sym typeface="Helvetica Neue"/>
              </a:rPr>
              <a:t>Every Communication has a content and relationship aspect</a:t>
            </a:r>
            <a:endParaRPr lang="en-US" sz="2800" b="1" dirty="0">
              <a:solidFill>
                <a:srgbClr val="C00000"/>
              </a:solidFill>
            </a:endParaRP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GB" sz="2800" dirty="0">
                <a:solidFill>
                  <a:schemeClr val="dk1"/>
                </a:solidFill>
                <a:latin typeface="Helvetica Neue"/>
                <a:ea typeface="Helvetica Neue"/>
                <a:cs typeface="Helvetica Neue"/>
                <a:sym typeface="Helvetica Neue"/>
              </a:rPr>
              <a:t>All communication includes, apart from the plain meaning of words, more information. This information is based on how the speaker wants to be understood and how he himself sees his relation to the receiver of information.</a:t>
            </a:r>
          </a:p>
          <a:p>
            <a:pPr marL="457200" marR="0" lvl="0" indent="-457200" algn="l" rtl="0">
              <a:spcBef>
                <a:spcPts val="0"/>
              </a:spcBef>
              <a:spcAft>
                <a:spcPts val="0"/>
              </a:spcAft>
              <a:buFont typeface="Arial" panose="020B0604020202020204" pitchFamily="34" charset="0"/>
              <a:buChar char="•"/>
            </a:pPr>
            <a:r>
              <a:rPr lang="en-GB" sz="2800" dirty="0">
                <a:solidFill>
                  <a:schemeClr val="dk1"/>
                </a:solidFill>
                <a:latin typeface="Helvetica Neue"/>
                <a:ea typeface="Helvetica Neue"/>
                <a:cs typeface="Helvetica Neue"/>
                <a:sym typeface="Helvetica Neue"/>
              </a:rPr>
              <a:t>Relationship is the command part of the message or how it is non-verbally said.</a:t>
            </a:r>
          </a:p>
          <a:p>
            <a:pPr marL="457200" marR="0" lvl="0" indent="-457200" algn="l" rtl="0">
              <a:spcBef>
                <a:spcPts val="0"/>
              </a:spcBef>
              <a:spcAft>
                <a:spcPts val="0"/>
              </a:spcAft>
              <a:buFont typeface="Arial" panose="020B0604020202020204" pitchFamily="34" charset="0"/>
              <a:buChar char="•"/>
            </a:pPr>
            <a:r>
              <a:rPr lang="en-GB" sz="2800" dirty="0">
                <a:solidFill>
                  <a:schemeClr val="dk1"/>
                </a:solidFill>
                <a:latin typeface="Helvetica Neue"/>
                <a:ea typeface="Helvetica Neue"/>
                <a:cs typeface="Helvetica Neue"/>
                <a:sym typeface="Helvetica Neue"/>
              </a:rPr>
              <a:t>Content is the report or what is said verbally.</a:t>
            </a:r>
          </a:p>
          <a:p>
            <a:pPr marL="457200" marR="0" lvl="0" indent="-457200" algn="l" rtl="0">
              <a:spcBef>
                <a:spcPts val="0"/>
              </a:spcBef>
              <a:spcAft>
                <a:spcPts val="0"/>
              </a:spcAft>
              <a:buFont typeface="Arial" panose="020B0604020202020204" pitchFamily="34" charset="0"/>
              <a:buChar char="•"/>
            </a:pPr>
            <a:r>
              <a:rPr lang="en-GB" sz="2800" dirty="0">
                <a:solidFill>
                  <a:schemeClr val="dk1"/>
                </a:solidFill>
                <a:latin typeface="Helvetica Neue"/>
                <a:ea typeface="Helvetica Neue"/>
                <a:cs typeface="Helvetica Neue"/>
                <a:sym typeface="Helvetica Neue"/>
              </a:rPr>
              <a:t>Being able to interpret both of these aspects is essential in understanding something that a communicator said.</a:t>
            </a:r>
          </a:p>
          <a:p>
            <a:pPr marL="457200" marR="0" lvl="0" indent="-457200" algn="l" rtl="0">
              <a:spcBef>
                <a:spcPts val="0"/>
              </a:spcBef>
              <a:spcAft>
                <a:spcPts val="0"/>
              </a:spcAft>
              <a:buFont typeface="Arial" panose="020B0604020202020204" pitchFamily="34" charset="0"/>
              <a:buChar char="•"/>
            </a:pPr>
            <a:r>
              <a:rPr lang="en-GB" sz="2800" dirty="0">
                <a:solidFill>
                  <a:schemeClr val="dk1"/>
                </a:solidFill>
                <a:latin typeface="Helvetica Neue"/>
                <a:ea typeface="Helvetica Neue"/>
                <a:cs typeface="Helvetica Neue"/>
                <a:sym typeface="Helvetica Neue"/>
              </a:rPr>
              <a:t>The relational aspect of interaction is known as metacommunication. Metacommunication is communication about communication.</a:t>
            </a:r>
          </a:p>
          <a:p>
            <a:pPr marL="457200" marR="0" lvl="0" indent="-457200" algn="l" rtl="0">
              <a:spcBef>
                <a:spcPts val="0"/>
              </a:spcBef>
              <a:spcAft>
                <a:spcPts val="0"/>
              </a:spcAft>
              <a:buFont typeface="Arial" panose="020B0604020202020204" pitchFamily="34" charset="0"/>
              <a:buChar char="•"/>
            </a:pPr>
            <a:r>
              <a:rPr lang="en-GB" sz="2800" dirty="0">
                <a:solidFill>
                  <a:schemeClr val="dk1"/>
                </a:solidFill>
                <a:latin typeface="Helvetica Neue"/>
                <a:ea typeface="Helvetica Neue"/>
                <a:cs typeface="Helvetica Neue"/>
                <a:sym typeface="Helvetica Neue"/>
              </a:rPr>
              <a:t>Relationship messages are always the most important element in communication.</a:t>
            </a:r>
          </a:p>
          <a:p>
            <a:pPr marR="0" lvl="0" algn="l" rtl="0">
              <a:spcBef>
                <a:spcPts val="0"/>
              </a:spcBef>
              <a:spcAft>
                <a:spcPts val="0"/>
              </a:spcAft>
            </a:pPr>
            <a:endParaRPr lang="en-GB" sz="2800"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354034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800" y="1573291"/>
            <a:ext cx="8194964"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1.2 Communication Skills </a:t>
            </a:r>
            <a:endParaRPr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6015855" cy="35393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a:solidFill>
                  <a:srgbClr val="C00000"/>
                </a:solidFill>
                <a:latin typeface="Helvetica Neue"/>
                <a:sym typeface="Helvetica Neue"/>
              </a:rPr>
              <a:t>The relationship is dependent on the punctuation of the partners communication procedures: </a:t>
            </a:r>
          </a:p>
          <a:p>
            <a:pPr marL="457200" marR="0" lvl="0" indent="-457200" algn="l" rtl="0">
              <a:spcBef>
                <a:spcPts val="0"/>
              </a:spcBef>
              <a:spcAft>
                <a:spcPts val="0"/>
              </a:spcAft>
              <a:buFont typeface="Arial" panose="020B0604020202020204" pitchFamily="34" charset="0"/>
              <a:buChar char="•"/>
            </a:pPr>
            <a:r>
              <a:rPr lang="en-GB" sz="2800" dirty="0">
                <a:solidFill>
                  <a:schemeClr val="dk1"/>
                </a:solidFill>
                <a:latin typeface="Helvetica Neue"/>
                <a:ea typeface="Helvetica Neue"/>
                <a:cs typeface="Helvetica Neue"/>
                <a:sym typeface="Helvetica Neue"/>
              </a:rPr>
              <a:t>Both the sender and the receiver of information structure the communication flow differently and therefore interpret their own behaviour during communicating as merely a reaction on the other’s behaviour (i.e., every partner thinks the other one is the cause of a specific behaviour).</a:t>
            </a:r>
          </a:p>
          <a:p>
            <a:pPr marL="457200" marR="0" lvl="0" indent="-457200" algn="l" rtl="0">
              <a:spcBef>
                <a:spcPts val="0"/>
              </a:spcBef>
              <a:spcAft>
                <a:spcPts val="0"/>
              </a:spcAft>
              <a:buFont typeface="Arial" panose="020B0604020202020204" pitchFamily="34" charset="0"/>
              <a:buChar char="•"/>
            </a:pPr>
            <a:r>
              <a:rPr lang="en-GB" sz="2800" dirty="0">
                <a:solidFill>
                  <a:schemeClr val="dk1"/>
                </a:solidFill>
                <a:latin typeface="Helvetica Neue"/>
                <a:ea typeface="Helvetica Neue"/>
                <a:cs typeface="Helvetica Neue"/>
                <a:sym typeface="Helvetica Neue"/>
              </a:rPr>
              <a:t>To punctuate a communication means to interpret an ongoing sequence of events by labelling one event as the cause and the following event as the response.</a:t>
            </a:r>
          </a:p>
          <a:p>
            <a:pPr marL="457200" marR="0" lvl="0" indent="-457200" algn="l" rtl="0">
              <a:spcBef>
                <a:spcPts val="0"/>
              </a:spcBef>
              <a:spcAft>
                <a:spcPts val="0"/>
              </a:spcAft>
              <a:buFont typeface="Arial" panose="020B0604020202020204" pitchFamily="34" charset="0"/>
              <a:buChar char="•"/>
            </a:pPr>
            <a:r>
              <a:rPr lang="en-GB" sz="2800" dirty="0">
                <a:solidFill>
                  <a:schemeClr val="dk1"/>
                </a:solidFill>
                <a:latin typeface="Helvetica Neue"/>
                <a:ea typeface="Helvetica Neue"/>
                <a:cs typeface="Helvetica Neue"/>
                <a:sym typeface="Helvetica Neue"/>
              </a:rPr>
              <a:t>In a situation with communication, if one thing happens, something else always happens. </a:t>
            </a:r>
          </a:p>
          <a:p>
            <a:pPr marR="0" lvl="0" algn="l" rtl="0">
              <a:spcBef>
                <a:spcPts val="0"/>
              </a:spcBef>
              <a:spcAft>
                <a:spcPts val="0"/>
              </a:spcAft>
            </a:pPr>
            <a:endParaRPr lang="en-GB" sz="2800" dirty="0">
              <a:solidFill>
                <a:schemeClr val="dk1"/>
              </a:solidFill>
              <a:latin typeface="Helvetica Neue"/>
              <a:ea typeface="Helvetica Neue"/>
              <a:cs typeface="Helvetica Neue"/>
              <a:sym typeface="Helvetica Neue"/>
            </a:endParaRPr>
          </a:p>
        </p:txBody>
      </p:sp>
      <p:sp>
        <p:nvSpPr>
          <p:cNvPr id="2" name="Rectangle 4">
            <a:extLst>
              <a:ext uri="{FF2B5EF4-FFF2-40B4-BE49-F238E27FC236}">
                <a16:creationId xmlns:a16="http://schemas.microsoft.com/office/drawing/2014/main" id="{69B04369-42C0-27D1-AF0C-BEFE4C9C5F33}"/>
              </a:ext>
            </a:extLst>
          </p:cNvPr>
          <p:cNvSpPr>
            <a:spLocks noChangeArrowheads="1"/>
          </p:cNvSpPr>
          <p:nvPr/>
        </p:nvSpPr>
        <p:spPr bwMode="auto">
          <a:xfrm>
            <a:off x="7734293" y="5850083"/>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it-IT" altLang="it-IT" sz="2700"/>
          </a:p>
        </p:txBody>
      </p:sp>
      <p:sp>
        <p:nvSpPr>
          <p:cNvPr id="3" name="Line 9">
            <a:extLst>
              <a:ext uri="{FF2B5EF4-FFF2-40B4-BE49-F238E27FC236}">
                <a16:creationId xmlns:a16="http://schemas.microsoft.com/office/drawing/2014/main" id="{EA9C6F89-0B44-E6DA-9FA4-9D16378AD672}"/>
              </a:ext>
            </a:extLst>
          </p:cNvPr>
          <p:cNvSpPr>
            <a:spLocks noChangeShapeType="1"/>
          </p:cNvSpPr>
          <p:nvPr/>
        </p:nvSpPr>
        <p:spPr bwMode="auto">
          <a:xfrm rot="21378151">
            <a:off x="4876791" y="5964382"/>
            <a:ext cx="914400" cy="2628900"/>
          </a:xfrm>
          <a:prstGeom prst="line">
            <a:avLst/>
          </a:prstGeom>
          <a:noFill/>
          <a:ln w="38100">
            <a:solidFill>
              <a:srgbClr val="FF19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700"/>
          </a:p>
        </p:txBody>
      </p:sp>
      <p:sp>
        <p:nvSpPr>
          <p:cNvPr id="4" name="Line 10">
            <a:extLst>
              <a:ext uri="{FF2B5EF4-FFF2-40B4-BE49-F238E27FC236}">
                <a16:creationId xmlns:a16="http://schemas.microsoft.com/office/drawing/2014/main" id="{CF5E9C46-20CB-D45F-F374-897EE313A74A}"/>
              </a:ext>
            </a:extLst>
          </p:cNvPr>
          <p:cNvSpPr>
            <a:spLocks noChangeShapeType="1"/>
          </p:cNvSpPr>
          <p:nvPr/>
        </p:nvSpPr>
        <p:spPr bwMode="auto">
          <a:xfrm flipV="1">
            <a:off x="5905491" y="5984064"/>
            <a:ext cx="1157619" cy="2494917"/>
          </a:xfrm>
          <a:prstGeom prst="line">
            <a:avLst/>
          </a:prstGeom>
          <a:noFill/>
          <a:ln w="38100">
            <a:solidFill>
              <a:srgbClr val="4BFF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700"/>
          </a:p>
        </p:txBody>
      </p:sp>
      <p:sp>
        <p:nvSpPr>
          <p:cNvPr id="10" name="Text Box 16">
            <a:extLst>
              <a:ext uri="{FF2B5EF4-FFF2-40B4-BE49-F238E27FC236}">
                <a16:creationId xmlns:a16="http://schemas.microsoft.com/office/drawing/2014/main" id="{C6A11DF3-A063-D040-70B7-CDBE9FAF75A9}"/>
              </a:ext>
            </a:extLst>
          </p:cNvPr>
          <p:cNvSpPr txBox="1">
            <a:spLocks noChangeArrowheads="1"/>
          </p:cNvSpPr>
          <p:nvPr/>
        </p:nvSpPr>
        <p:spPr bwMode="auto">
          <a:xfrm>
            <a:off x="2027665" y="5984065"/>
            <a:ext cx="286779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it-IT" sz="3600" b="1" dirty="0">
                <a:solidFill>
                  <a:srgbClr val="0432FF"/>
                </a:solidFill>
                <a:latin typeface="Arial" panose="020B0604020202020204" pitchFamily="34" charset="0"/>
                <a:cs typeface="Arial" panose="020B0604020202020204" pitchFamily="34" charset="0"/>
              </a:rPr>
              <a:t>husband</a:t>
            </a:r>
          </a:p>
          <a:p>
            <a:pPr>
              <a:spcBef>
                <a:spcPct val="50000"/>
              </a:spcBef>
            </a:pPr>
            <a:endParaRPr lang="en-US" altLang="it-IT" sz="3600" dirty="0">
              <a:latin typeface="Arial" panose="020B0604020202020204" pitchFamily="34" charset="0"/>
              <a:cs typeface="Arial" panose="020B0604020202020204" pitchFamily="34" charset="0"/>
            </a:endParaRPr>
          </a:p>
          <a:p>
            <a:pPr>
              <a:spcBef>
                <a:spcPct val="50000"/>
              </a:spcBef>
            </a:pPr>
            <a:r>
              <a:rPr lang="en-US" altLang="it-IT" sz="3600" b="1" dirty="0">
                <a:solidFill>
                  <a:srgbClr val="FF40FF"/>
                </a:solidFill>
                <a:latin typeface="Arial" panose="020B0604020202020204" pitchFamily="34" charset="0"/>
                <a:cs typeface="Arial" panose="020B0604020202020204" pitchFamily="34" charset="0"/>
              </a:rPr>
              <a:t>wife</a:t>
            </a:r>
          </a:p>
        </p:txBody>
      </p:sp>
      <p:sp>
        <p:nvSpPr>
          <p:cNvPr id="12" name="Text Box 18">
            <a:extLst>
              <a:ext uri="{FF2B5EF4-FFF2-40B4-BE49-F238E27FC236}">
                <a16:creationId xmlns:a16="http://schemas.microsoft.com/office/drawing/2014/main" id="{AD56A74F-1936-EDB4-526F-4FBE6407C2EF}"/>
              </a:ext>
            </a:extLst>
          </p:cNvPr>
          <p:cNvSpPr txBox="1">
            <a:spLocks noChangeArrowheads="1"/>
          </p:cNvSpPr>
          <p:nvPr/>
        </p:nvSpPr>
        <p:spPr bwMode="auto">
          <a:xfrm rot="4189097">
            <a:off x="3522703" y="6954776"/>
            <a:ext cx="28478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it-IT" sz="2400" dirty="0">
                <a:latin typeface="+mn-lt"/>
              </a:rPr>
              <a:t>husband neglects her</a:t>
            </a:r>
            <a:endParaRPr lang="en-US" altLang="it-IT" sz="2700" dirty="0">
              <a:latin typeface="+mn-lt"/>
            </a:endParaRPr>
          </a:p>
        </p:txBody>
      </p:sp>
      <p:sp>
        <p:nvSpPr>
          <p:cNvPr id="13" name="Text Box 26">
            <a:extLst>
              <a:ext uri="{FF2B5EF4-FFF2-40B4-BE49-F238E27FC236}">
                <a16:creationId xmlns:a16="http://schemas.microsoft.com/office/drawing/2014/main" id="{CEF49DE3-ACE0-2B59-4406-8018FFB007A5}"/>
              </a:ext>
            </a:extLst>
          </p:cNvPr>
          <p:cNvSpPr txBox="1">
            <a:spLocks noChangeArrowheads="1"/>
          </p:cNvSpPr>
          <p:nvPr/>
        </p:nvSpPr>
        <p:spPr bwMode="auto">
          <a:xfrm>
            <a:off x="4356699" y="5646421"/>
            <a:ext cx="35939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700" dirty="0"/>
              <a:t>1</a:t>
            </a:r>
          </a:p>
        </p:txBody>
      </p:sp>
      <p:sp>
        <p:nvSpPr>
          <p:cNvPr id="14" name="Text Box 28">
            <a:extLst>
              <a:ext uri="{FF2B5EF4-FFF2-40B4-BE49-F238E27FC236}">
                <a16:creationId xmlns:a16="http://schemas.microsoft.com/office/drawing/2014/main" id="{72E96BB1-B3DB-64E0-9CFC-6B937228BF99}"/>
              </a:ext>
            </a:extLst>
          </p:cNvPr>
          <p:cNvSpPr txBox="1">
            <a:spLocks noChangeArrowheads="1"/>
          </p:cNvSpPr>
          <p:nvPr/>
        </p:nvSpPr>
        <p:spPr bwMode="auto">
          <a:xfrm>
            <a:off x="7352311" y="5670234"/>
            <a:ext cx="27622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700"/>
              <a:t>3</a:t>
            </a:r>
          </a:p>
        </p:txBody>
      </p:sp>
      <p:sp>
        <p:nvSpPr>
          <p:cNvPr id="15" name="Text Box 32">
            <a:extLst>
              <a:ext uri="{FF2B5EF4-FFF2-40B4-BE49-F238E27FC236}">
                <a16:creationId xmlns:a16="http://schemas.microsoft.com/office/drawing/2014/main" id="{65B919DA-5251-DFD9-AA21-513C456C296B}"/>
              </a:ext>
            </a:extLst>
          </p:cNvPr>
          <p:cNvSpPr txBox="1">
            <a:spLocks noChangeArrowheads="1"/>
          </p:cNvSpPr>
          <p:nvPr/>
        </p:nvSpPr>
        <p:spPr bwMode="auto">
          <a:xfrm>
            <a:off x="6019791" y="8250383"/>
            <a:ext cx="27622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700"/>
              <a:t>2</a:t>
            </a:r>
          </a:p>
        </p:txBody>
      </p:sp>
      <p:sp>
        <p:nvSpPr>
          <p:cNvPr id="16" name="Text Box 18">
            <a:extLst>
              <a:ext uri="{FF2B5EF4-FFF2-40B4-BE49-F238E27FC236}">
                <a16:creationId xmlns:a16="http://schemas.microsoft.com/office/drawing/2014/main" id="{CB55FAAF-2601-F317-A3E1-C9C483EF7DDC}"/>
              </a:ext>
            </a:extLst>
          </p:cNvPr>
          <p:cNvSpPr txBox="1">
            <a:spLocks noChangeArrowheads="1"/>
          </p:cNvSpPr>
          <p:nvPr/>
        </p:nvSpPr>
        <p:spPr bwMode="auto">
          <a:xfrm rot="4189097">
            <a:off x="6003503" y="7051513"/>
            <a:ext cx="28478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it-IT" sz="2400" dirty="0">
                <a:latin typeface="+mn-lt"/>
              </a:rPr>
              <a:t>husband neglects her</a:t>
            </a:r>
            <a:endParaRPr lang="en-US" altLang="it-IT" sz="2700" dirty="0">
              <a:latin typeface="+mn-lt"/>
            </a:endParaRPr>
          </a:p>
        </p:txBody>
      </p:sp>
      <p:sp>
        <p:nvSpPr>
          <p:cNvPr id="17" name="CasellaDiTesto 25">
            <a:extLst>
              <a:ext uri="{FF2B5EF4-FFF2-40B4-BE49-F238E27FC236}">
                <a16:creationId xmlns:a16="http://schemas.microsoft.com/office/drawing/2014/main" id="{47D51509-7B4E-1DC0-AB96-B62B73279256}"/>
              </a:ext>
            </a:extLst>
          </p:cNvPr>
          <p:cNvSpPr txBox="1"/>
          <p:nvPr/>
        </p:nvSpPr>
        <p:spPr>
          <a:xfrm>
            <a:off x="14401800" y="6197516"/>
            <a:ext cx="3886200" cy="2031325"/>
          </a:xfrm>
          <a:prstGeom prst="rect">
            <a:avLst/>
          </a:prstGeom>
          <a:solidFill>
            <a:schemeClr val="bg2">
              <a:lumMod val="20000"/>
              <a:lumOff val="80000"/>
            </a:schemeClr>
          </a:solidFill>
        </p:spPr>
        <p:txBody>
          <a:bodyPr wrap="square">
            <a:spAutoFit/>
          </a:bodyPr>
          <a:lstStyle/>
          <a:p>
            <a:r>
              <a:rPr lang="en-GB" sz="1400" dirty="0">
                <a:solidFill>
                  <a:srgbClr val="000000"/>
                </a:solidFill>
              </a:rPr>
              <a:t>So, in this case, a conflict may arise on what is believed to be the cause and what is considered the effect of the mutual behaviours, when instead the interaction is circular!  </a:t>
            </a:r>
          </a:p>
          <a:p>
            <a:r>
              <a:rPr lang="en-GB" sz="1400" dirty="0">
                <a:solidFill>
                  <a:srgbClr val="000000"/>
                </a:solidFill>
              </a:rPr>
              <a:t>Therefore, none of the versions of the partners can be considered correct (the husband neglects his wife because she has no self-care and the wife has no self-care because the husband neglects her)!</a:t>
            </a:r>
          </a:p>
        </p:txBody>
      </p:sp>
      <p:sp>
        <p:nvSpPr>
          <p:cNvPr id="18" name="Line 9">
            <a:extLst>
              <a:ext uri="{FF2B5EF4-FFF2-40B4-BE49-F238E27FC236}">
                <a16:creationId xmlns:a16="http://schemas.microsoft.com/office/drawing/2014/main" id="{8132A62B-5EC2-538E-0350-0262EC7CB47B}"/>
              </a:ext>
            </a:extLst>
          </p:cNvPr>
          <p:cNvSpPr>
            <a:spLocks noChangeShapeType="1"/>
          </p:cNvSpPr>
          <p:nvPr/>
        </p:nvSpPr>
        <p:spPr bwMode="auto">
          <a:xfrm rot="21378151">
            <a:off x="7310461" y="5964382"/>
            <a:ext cx="914400" cy="2628900"/>
          </a:xfrm>
          <a:prstGeom prst="line">
            <a:avLst/>
          </a:prstGeom>
          <a:noFill/>
          <a:ln w="38100">
            <a:solidFill>
              <a:srgbClr val="FF19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700"/>
          </a:p>
        </p:txBody>
      </p:sp>
      <p:sp>
        <p:nvSpPr>
          <p:cNvPr id="19" name="Line 10">
            <a:extLst>
              <a:ext uri="{FF2B5EF4-FFF2-40B4-BE49-F238E27FC236}">
                <a16:creationId xmlns:a16="http://schemas.microsoft.com/office/drawing/2014/main" id="{DA7A833D-B976-10C6-1B11-CF5D76930D63}"/>
              </a:ext>
            </a:extLst>
          </p:cNvPr>
          <p:cNvSpPr>
            <a:spLocks noChangeShapeType="1"/>
          </p:cNvSpPr>
          <p:nvPr/>
        </p:nvSpPr>
        <p:spPr bwMode="auto">
          <a:xfrm flipV="1">
            <a:off x="8339161" y="5984064"/>
            <a:ext cx="1157619" cy="2494917"/>
          </a:xfrm>
          <a:prstGeom prst="line">
            <a:avLst/>
          </a:prstGeom>
          <a:noFill/>
          <a:ln w="38100">
            <a:solidFill>
              <a:srgbClr val="4BFF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700"/>
          </a:p>
        </p:txBody>
      </p:sp>
      <p:sp>
        <p:nvSpPr>
          <p:cNvPr id="20" name="Line 9">
            <a:extLst>
              <a:ext uri="{FF2B5EF4-FFF2-40B4-BE49-F238E27FC236}">
                <a16:creationId xmlns:a16="http://schemas.microsoft.com/office/drawing/2014/main" id="{618171E1-5248-764C-5440-0AC77A0FB82E}"/>
              </a:ext>
            </a:extLst>
          </p:cNvPr>
          <p:cNvSpPr>
            <a:spLocks noChangeShapeType="1"/>
          </p:cNvSpPr>
          <p:nvPr/>
        </p:nvSpPr>
        <p:spPr bwMode="auto">
          <a:xfrm rot="21378151">
            <a:off x="9759180" y="5964381"/>
            <a:ext cx="914400" cy="2628900"/>
          </a:xfrm>
          <a:prstGeom prst="line">
            <a:avLst/>
          </a:prstGeom>
          <a:noFill/>
          <a:ln w="38100">
            <a:solidFill>
              <a:srgbClr val="FF19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700"/>
          </a:p>
        </p:txBody>
      </p:sp>
      <p:sp>
        <p:nvSpPr>
          <p:cNvPr id="21" name="Line 10">
            <a:extLst>
              <a:ext uri="{FF2B5EF4-FFF2-40B4-BE49-F238E27FC236}">
                <a16:creationId xmlns:a16="http://schemas.microsoft.com/office/drawing/2014/main" id="{03D343FD-656D-C4FD-FB53-CDF97E79AEB8}"/>
              </a:ext>
            </a:extLst>
          </p:cNvPr>
          <p:cNvSpPr>
            <a:spLocks noChangeShapeType="1"/>
          </p:cNvSpPr>
          <p:nvPr/>
        </p:nvSpPr>
        <p:spPr bwMode="auto">
          <a:xfrm flipV="1">
            <a:off x="10787880" y="5984063"/>
            <a:ext cx="1157619" cy="2494917"/>
          </a:xfrm>
          <a:prstGeom prst="line">
            <a:avLst/>
          </a:prstGeom>
          <a:noFill/>
          <a:ln w="38100">
            <a:solidFill>
              <a:srgbClr val="4BFF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700"/>
          </a:p>
        </p:txBody>
      </p:sp>
      <p:sp>
        <p:nvSpPr>
          <p:cNvPr id="22" name="Line 9">
            <a:extLst>
              <a:ext uri="{FF2B5EF4-FFF2-40B4-BE49-F238E27FC236}">
                <a16:creationId xmlns:a16="http://schemas.microsoft.com/office/drawing/2014/main" id="{8DFC3740-097B-E5F3-5112-80560DC4F304}"/>
              </a:ext>
            </a:extLst>
          </p:cNvPr>
          <p:cNvSpPr>
            <a:spLocks noChangeShapeType="1"/>
          </p:cNvSpPr>
          <p:nvPr/>
        </p:nvSpPr>
        <p:spPr bwMode="auto">
          <a:xfrm rot="21378151">
            <a:off x="12215481" y="5971519"/>
            <a:ext cx="914400" cy="2628900"/>
          </a:xfrm>
          <a:prstGeom prst="line">
            <a:avLst/>
          </a:prstGeom>
          <a:noFill/>
          <a:ln w="38100">
            <a:solidFill>
              <a:srgbClr val="FF191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700"/>
          </a:p>
        </p:txBody>
      </p:sp>
      <p:sp>
        <p:nvSpPr>
          <p:cNvPr id="23" name="Line 10">
            <a:extLst>
              <a:ext uri="{FF2B5EF4-FFF2-40B4-BE49-F238E27FC236}">
                <a16:creationId xmlns:a16="http://schemas.microsoft.com/office/drawing/2014/main" id="{C58C81EE-7FD5-A1A0-55EA-F08DF477F49D}"/>
              </a:ext>
            </a:extLst>
          </p:cNvPr>
          <p:cNvSpPr>
            <a:spLocks noChangeShapeType="1"/>
          </p:cNvSpPr>
          <p:nvPr/>
        </p:nvSpPr>
        <p:spPr bwMode="auto">
          <a:xfrm flipV="1">
            <a:off x="13244181" y="5991201"/>
            <a:ext cx="1157619" cy="2494917"/>
          </a:xfrm>
          <a:prstGeom prst="line">
            <a:avLst/>
          </a:prstGeom>
          <a:noFill/>
          <a:ln w="38100">
            <a:solidFill>
              <a:srgbClr val="4BFF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700"/>
          </a:p>
        </p:txBody>
      </p:sp>
      <p:sp>
        <p:nvSpPr>
          <p:cNvPr id="5" name="Text Box 18">
            <a:extLst>
              <a:ext uri="{FF2B5EF4-FFF2-40B4-BE49-F238E27FC236}">
                <a16:creationId xmlns:a16="http://schemas.microsoft.com/office/drawing/2014/main" id="{FDEEAE69-4F34-9282-FAB6-D5353ECC7E45}"/>
              </a:ext>
            </a:extLst>
          </p:cNvPr>
          <p:cNvSpPr txBox="1">
            <a:spLocks noChangeArrowheads="1"/>
          </p:cNvSpPr>
          <p:nvPr/>
        </p:nvSpPr>
        <p:spPr bwMode="auto">
          <a:xfrm rot="4189097">
            <a:off x="8409181" y="6954778"/>
            <a:ext cx="28478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it-IT" sz="2400" dirty="0">
                <a:latin typeface="+mn-lt"/>
              </a:rPr>
              <a:t>husband neglects her</a:t>
            </a:r>
            <a:endParaRPr lang="en-US" altLang="it-IT" sz="2700" dirty="0">
              <a:latin typeface="+mn-lt"/>
            </a:endParaRPr>
          </a:p>
        </p:txBody>
      </p:sp>
      <p:sp>
        <p:nvSpPr>
          <p:cNvPr id="6" name="Text Box 18">
            <a:extLst>
              <a:ext uri="{FF2B5EF4-FFF2-40B4-BE49-F238E27FC236}">
                <a16:creationId xmlns:a16="http://schemas.microsoft.com/office/drawing/2014/main" id="{96FD802D-C6A9-A026-FE0E-408E0B926470}"/>
              </a:ext>
            </a:extLst>
          </p:cNvPr>
          <p:cNvSpPr txBox="1">
            <a:spLocks noChangeArrowheads="1"/>
          </p:cNvSpPr>
          <p:nvPr/>
        </p:nvSpPr>
        <p:spPr bwMode="auto">
          <a:xfrm rot="4189097">
            <a:off x="10859450" y="7048415"/>
            <a:ext cx="28478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it-IT" sz="2400" dirty="0">
                <a:latin typeface="+mn-lt"/>
              </a:rPr>
              <a:t>husband neglects her</a:t>
            </a:r>
            <a:endParaRPr lang="en-US" altLang="it-IT" sz="2700" dirty="0">
              <a:latin typeface="+mn-lt"/>
            </a:endParaRPr>
          </a:p>
        </p:txBody>
      </p:sp>
      <p:sp>
        <p:nvSpPr>
          <p:cNvPr id="7" name="Rettangolo 4">
            <a:extLst>
              <a:ext uri="{FF2B5EF4-FFF2-40B4-BE49-F238E27FC236}">
                <a16:creationId xmlns:a16="http://schemas.microsoft.com/office/drawing/2014/main" id="{1FBFCBD4-6E45-ED36-B29F-5896BA78E2EC}"/>
              </a:ext>
            </a:extLst>
          </p:cNvPr>
          <p:cNvSpPr/>
          <p:nvPr/>
        </p:nvSpPr>
        <p:spPr>
          <a:xfrm rot="-3898423">
            <a:off x="6053331" y="5301530"/>
            <a:ext cx="2580433" cy="3194704"/>
          </a:xfrm>
          <a:prstGeom prst="rect">
            <a:avLst/>
          </a:prstGeom>
          <a:noFill/>
          <a:ln>
            <a:noFill/>
          </a:ln>
        </p:spPr>
        <p:txBody>
          <a:bodyPr spcFirstLastPara="1" wrap="square" lIns="91425" tIns="45700" rIns="91425" bIns="45700" anchor="t" anchorCtr="0">
            <a:noAutofit/>
          </a:bodyPr>
          <a:lstStyle/>
          <a:p>
            <a:pPr>
              <a:spcBef>
                <a:spcPts val="1260"/>
              </a:spcBef>
            </a:pPr>
            <a:r>
              <a:rPr lang="en-GB" sz="2400" dirty="0">
                <a:solidFill>
                  <a:srgbClr val="000000"/>
                </a:solidFill>
                <a:effectLst/>
                <a:latin typeface="+mn-lt"/>
                <a:ea typeface="Calibri" panose="020F0502020204030204" pitchFamily="34" charset="0"/>
                <a:cs typeface="Arial MT"/>
              </a:rPr>
              <a:t>she does not take care of herself</a:t>
            </a:r>
            <a:endParaRPr lang="it-IT" sz="2400" dirty="0">
              <a:effectLst/>
              <a:latin typeface="+mn-lt"/>
              <a:ea typeface="Arial MT"/>
              <a:cs typeface="Arial MT"/>
            </a:endParaRPr>
          </a:p>
        </p:txBody>
      </p:sp>
      <p:sp>
        <p:nvSpPr>
          <p:cNvPr id="8" name="Rettangolo 4">
            <a:extLst>
              <a:ext uri="{FF2B5EF4-FFF2-40B4-BE49-F238E27FC236}">
                <a16:creationId xmlns:a16="http://schemas.microsoft.com/office/drawing/2014/main" id="{0F4FD5C6-5667-9ED2-7760-C12C2F0C0351}"/>
              </a:ext>
            </a:extLst>
          </p:cNvPr>
          <p:cNvSpPr/>
          <p:nvPr/>
        </p:nvSpPr>
        <p:spPr>
          <a:xfrm rot="-3898423">
            <a:off x="8424344" y="5448070"/>
            <a:ext cx="2580433" cy="3194704"/>
          </a:xfrm>
          <a:prstGeom prst="rect">
            <a:avLst/>
          </a:prstGeom>
          <a:noFill/>
          <a:ln>
            <a:noFill/>
          </a:ln>
        </p:spPr>
        <p:txBody>
          <a:bodyPr spcFirstLastPara="1" wrap="square" lIns="91425" tIns="45700" rIns="91425" bIns="45700" anchor="t" anchorCtr="0">
            <a:noAutofit/>
          </a:bodyPr>
          <a:lstStyle/>
          <a:p>
            <a:pPr>
              <a:spcBef>
                <a:spcPts val="1260"/>
              </a:spcBef>
            </a:pPr>
            <a:r>
              <a:rPr lang="en-GB" sz="2400" dirty="0">
                <a:solidFill>
                  <a:srgbClr val="000000"/>
                </a:solidFill>
                <a:effectLst/>
                <a:latin typeface="+mn-lt"/>
                <a:ea typeface="Calibri" panose="020F0502020204030204" pitchFamily="34" charset="0"/>
                <a:cs typeface="Arial MT"/>
              </a:rPr>
              <a:t>she does not take care of herself</a:t>
            </a:r>
            <a:endParaRPr lang="it-IT" sz="2400" dirty="0">
              <a:effectLst/>
              <a:latin typeface="+mn-lt"/>
              <a:ea typeface="Arial MT"/>
              <a:cs typeface="Arial MT"/>
            </a:endParaRPr>
          </a:p>
        </p:txBody>
      </p:sp>
      <p:sp>
        <p:nvSpPr>
          <p:cNvPr id="11" name="Rettangolo 4">
            <a:extLst>
              <a:ext uri="{FF2B5EF4-FFF2-40B4-BE49-F238E27FC236}">
                <a16:creationId xmlns:a16="http://schemas.microsoft.com/office/drawing/2014/main" id="{89FFAEA8-978D-A7A6-8BB2-6025D5473AD1}"/>
              </a:ext>
            </a:extLst>
          </p:cNvPr>
          <p:cNvSpPr/>
          <p:nvPr/>
        </p:nvSpPr>
        <p:spPr>
          <a:xfrm rot="-3898423">
            <a:off x="10849643" y="5501597"/>
            <a:ext cx="2580433" cy="3194704"/>
          </a:xfrm>
          <a:prstGeom prst="rect">
            <a:avLst/>
          </a:prstGeom>
          <a:noFill/>
          <a:ln>
            <a:noFill/>
          </a:ln>
        </p:spPr>
        <p:txBody>
          <a:bodyPr spcFirstLastPara="1" wrap="square" lIns="91425" tIns="45700" rIns="91425" bIns="45700" anchor="t" anchorCtr="0">
            <a:noAutofit/>
          </a:bodyPr>
          <a:lstStyle/>
          <a:p>
            <a:pPr>
              <a:spcBef>
                <a:spcPts val="1260"/>
              </a:spcBef>
            </a:pPr>
            <a:r>
              <a:rPr lang="en-GB" sz="2400" dirty="0">
                <a:solidFill>
                  <a:srgbClr val="000000"/>
                </a:solidFill>
                <a:effectLst/>
                <a:latin typeface="+mn-lt"/>
                <a:ea typeface="Calibri" panose="020F0502020204030204" pitchFamily="34" charset="0"/>
                <a:cs typeface="Arial MT"/>
              </a:rPr>
              <a:t>she does not take care of herself</a:t>
            </a:r>
            <a:endParaRPr lang="it-IT" sz="2400" dirty="0">
              <a:effectLst/>
              <a:latin typeface="+mn-lt"/>
              <a:ea typeface="Arial MT"/>
              <a:cs typeface="Arial MT"/>
            </a:endParaRPr>
          </a:p>
        </p:txBody>
      </p:sp>
      <p:sp>
        <p:nvSpPr>
          <p:cNvPr id="24" name="Rettangolo 4">
            <a:extLst>
              <a:ext uri="{FF2B5EF4-FFF2-40B4-BE49-F238E27FC236}">
                <a16:creationId xmlns:a16="http://schemas.microsoft.com/office/drawing/2014/main" id="{CE17CDE1-91E6-53FF-E69F-EB319667197C}"/>
              </a:ext>
            </a:extLst>
          </p:cNvPr>
          <p:cNvSpPr/>
          <p:nvPr/>
        </p:nvSpPr>
        <p:spPr>
          <a:xfrm rot="-3898423">
            <a:off x="13302507" y="5455115"/>
            <a:ext cx="2580433" cy="3194704"/>
          </a:xfrm>
          <a:prstGeom prst="rect">
            <a:avLst/>
          </a:prstGeom>
          <a:noFill/>
          <a:ln>
            <a:noFill/>
          </a:ln>
        </p:spPr>
        <p:txBody>
          <a:bodyPr spcFirstLastPara="1" wrap="square" lIns="91425" tIns="45700" rIns="91425" bIns="45700" anchor="t" anchorCtr="0">
            <a:noAutofit/>
          </a:bodyPr>
          <a:lstStyle/>
          <a:p>
            <a:pPr>
              <a:spcBef>
                <a:spcPts val="1260"/>
              </a:spcBef>
            </a:pPr>
            <a:r>
              <a:rPr lang="en-GB" sz="2400" dirty="0">
                <a:solidFill>
                  <a:srgbClr val="000000"/>
                </a:solidFill>
                <a:effectLst/>
                <a:latin typeface="+mn-lt"/>
                <a:ea typeface="Calibri" panose="020F0502020204030204" pitchFamily="34" charset="0"/>
                <a:cs typeface="Arial MT"/>
              </a:rPr>
              <a:t>she does not take care of herself</a:t>
            </a:r>
            <a:endParaRPr lang="it-IT" sz="2400" dirty="0">
              <a:effectLst/>
              <a:latin typeface="+mn-lt"/>
              <a:ea typeface="Arial MT"/>
              <a:cs typeface="Arial MT"/>
            </a:endParaRPr>
          </a:p>
        </p:txBody>
      </p:sp>
    </p:spTree>
    <p:extLst>
      <p:ext uri="{BB962C8B-B14F-4D97-AF65-F5344CB8AC3E}">
        <p14:creationId xmlns:p14="http://schemas.microsoft.com/office/powerpoint/2010/main" val="1564608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800" y="1573291"/>
            <a:ext cx="8194964"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1.2 Communication Skills </a:t>
            </a:r>
            <a:endParaRPr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6015855" cy="34778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a:solidFill>
                  <a:srgbClr val="C00000"/>
                </a:solidFill>
                <a:latin typeface="Helvetica Neue"/>
                <a:sym typeface="Helvetica Neue"/>
              </a:rPr>
              <a:t>Inter-human communication procedures are either symmetric or complementary   </a:t>
            </a:r>
          </a:p>
          <a:p>
            <a:pPr marL="457200" marR="0" lvl="0" indent="-457200" algn="l" rtl="0">
              <a:spcBef>
                <a:spcPts val="0"/>
              </a:spcBef>
              <a:spcAft>
                <a:spcPts val="0"/>
              </a:spcAft>
              <a:buFont typeface="Arial" panose="020B0604020202020204" pitchFamily="34" charset="0"/>
              <a:buChar char="•"/>
            </a:pPr>
            <a:r>
              <a:rPr lang="en-GB" sz="2400" dirty="0">
                <a:solidFill>
                  <a:schemeClr val="dk1"/>
                </a:solidFill>
                <a:latin typeface="Helvetica Neue"/>
                <a:ea typeface="Helvetica Neue"/>
                <a:cs typeface="Helvetica Neue"/>
                <a:sym typeface="Helvetica Neue"/>
              </a:rPr>
              <a:t>This axiom focuses on metacommunication with two main components called symmetrical and complementary interchange.</a:t>
            </a:r>
          </a:p>
          <a:p>
            <a:pPr marL="457200" marR="0" lvl="0" indent="-457200" algn="l" rtl="0">
              <a:spcBef>
                <a:spcPts val="0"/>
              </a:spcBef>
              <a:spcAft>
                <a:spcPts val="0"/>
              </a:spcAft>
              <a:buFont typeface="Arial" panose="020B0604020202020204" pitchFamily="34" charset="0"/>
              <a:buChar char="•"/>
            </a:pPr>
            <a:r>
              <a:rPr lang="en-GB" sz="2400" dirty="0">
                <a:solidFill>
                  <a:schemeClr val="dk1"/>
                </a:solidFill>
                <a:latin typeface="Helvetica Neue"/>
                <a:ea typeface="Helvetica Neue"/>
                <a:cs typeface="Helvetica Neue"/>
                <a:sym typeface="Helvetica Neue"/>
              </a:rPr>
              <a:t>Symmetrical interchange is an interaction based on equal power between communicators.</a:t>
            </a:r>
          </a:p>
          <a:p>
            <a:pPr marL="457200" marR="0" lvl="0" indent="-457200" algn="l" rtl="0">
              <a:spcBef>
                <a:spcPts val="0"/>
              </a:spcBef>
              <a:spcAft>
                <a:spcPts val="0"/>
              </a:spcAft>
              <a:buFont typeface="Arial" panose="020B0604020202020204" pitchFamily="34" charset="0"/>
              <a:buChar char="•"/>
            </a:pPr>
            <a:r>
              <a:rPr lang="en-GB" sz="2400" dirty="0">
                <a:solidFill>
                  <a:schemeClr val="dk1"/>
                </a:solidFill>
                <a:latin typeface="Helvetica Neue"/>
                <a:ea typeface="Helvetica Neue"/>
                <a:cs typeface="Helvetica Neue"/>
                <a:sym typeface="Helvetica Neue"/>
              </a:rPr>
              <a:t>Complementary interchange is an interaction based on differences in power. </a:t>
            </a:r>
          </a:p>
          <a:p>
            <a:pPr marL="457200" marR="0" lvl="0" indent="-457200" algn="l" rtl="0">
              <a:spcBef>
                <a:spcPts val="0"/>
              </a:spcBef>
              <a:spcAft>
                <a:spcPts val="0"/>
              </a:spcAft>
              <a:buFont typeface="Arial" panose="020B0604020202020204" pitchFamily="34" charset="0"/>
              <a:buChar char="•"/>
            </a:pPr>
            <a:r>
              <a:rPr lang="en-GB" sz="2400" dirty="0">
                <a:solidFill>
                  <a:schemeClr val="dk1"/>
                </a:solidFill>
                <a:latin typeface="Helvetica Neue"/>
                <a:ea typeface="Helvetica Neue"/>
                <a:cs typeface="Helvetica Neue"/>
                <a:sym typeface="Helvetica Neue"/>
              </a:rPr>
              <a:t>Within these two interchanges there are three different ways they can be used: </a:t>
            </a:r>
          </a:p>
          <a:p>
            <a:pPr marR="0" lvl="0" algn="l" rtl="0">
              <a:spcBef>
                <a:spcPts val="0"/>
              </a:spcBef>
              <a:spcAft>
                <a:spcPts val="0"/>
              </a:spcAft>
            </a:pPr>
            <a:r>
              <a:rPr lang="en-GB" sz="2400" dirty="0">
                <a:solidFill>
                  <a:schemeClr val="dk1"/>
                </a:solidFill>
                <a:latin typeface="Helvetica Neue"/>
                <a:ea typeface="Helvetica Neue"/>
                <a:cs typeface="Helvetica Neue"/>
                <a:sym typeface="Helvetica Neue"/>
              </a:rPr>
              <a:t>	one-up </a:t>
            </a:r>
          </a:p>
          <a:p>
            <a:pPr marR="0" lvl="0" algn="l" rtl="0">
              <a:spcBef>
                <a:spcPts val="0"/>
              </a:spcBef>
              <a:spcAft>
                <a:spcPts val="0"/>
              </a:spcAft>
            </a:pPr>
            <a:r>
              <a:rPr lang="en-GB" sz="2400" dirty="0">
                <a:solidFill>
                  <a:schemeClr val="dk1"/>
                </a:solidFill>
                <a:latin typeface="Helvetica Neue"/>
                <a:ea typeface="Helvetica Neue"/>
                <a:cs typeface="Helvetica Neue"/>
                <a:sym typeface="Helvetica Neue"/>
              </a:rPr>
              <a:t>	one-down</a:t>
            </a:r>
          </a:p>
          <a:p>
            <a:pPr marR="0" lvl="0" algn="l" rtl="0">
              <a:spcBef>
                <a:spcPts val="0"/>
              </a:spcBef>
              <a:spcAft>
                <a:spcPts val="0"/>
              </a:spcAft>
            </a:pPr>
            <a:r>
              <a:rPr lang="en-GB" sz="2400" dirty="0">
                <a:solidFill>
                  <a:schemeClr val="dk1"/>
                </a:solidFill>
                <a:latin typeface="Helvetica Neue"/>
                <a:ea typeface="Helvetica Neue"/>
                <a:cs typeface="Helvetica Neue"/>
                <a:sym typeface="Helvetica Neue"/>
              </a:rPr>
              <a:t>	one-across</a:t>
            </a:r>
          </a:p>
        </p:txBody>
      </p:sp>
      <p:sp>
        <p:nvSpPr>
          <p:cNvPr id="2" name="Google Shape;159;p4">
            <a:extLst>
              <a:ext uri="{FF2B5EF4-FFF2-40B4-BE49-F238E27FC236}">
                <a16:creationId xmlns:a16="http://schemas.microsoft.com/office/drawing/2014/main" id="{1B840261-B158-2E07-3F06-46561CF4BB45}"/>
              </a:ext>
            </a:extLst>
          </p:cNvPr>
          <p:cNvSpPr txBox="1"/>
          <p:nvPr/>
        </p:nvSpPr>
        <p:spPr>
          <a:xfrm>
            <a:off x="1523999" y="6040715"/>
            <a:ext cx="16410709" cy="2385228"/>
          </a:xfrm>
          <a:prstGeom prst="rect">
            <a:avLst/>
          </a:prstGeom>
          <a:noFill/>
          <a:ln>
            <a:solidFill>
              <a:schemeClr val="accent1"/>
            </a:solidFill>
          </a:ln>
        </p:spPr>
        <p:txBody>
          <a:bodyPr spcFirstLastPara="1" wrap="square" lIns="91425" tIns="45700" rIns="91425" bIns="45700" anchor="t" anchorCtr="0">
            <a:spAutoFit/>
          </a:bodyPr>
          <a:lstStyle/>
          <a:p>
            <a:pPr marL="457200" marR="0" lvl="0" indent="-457200" algn="l" rtl="0">
              <a:spcBef>
                <a:spcPts val="0"/>
              </a:spcBef>
              <a:spcAft>
                <a:spcPts val="0"/>
              </a:spcAft>
              <a:buFont typeface="Arial" panose="020B0604020202020204" pitchFamily="34" charset="0"/>
              <a:buChar char="•"/>
            </a:pPr>
            <a:r>
              <a:rPr lang="en-GB" sz="2000" dirty="0">
                <a:solidFill>
                  <a:schemeClr val="dk1"/>
                </a:solidFill>
                <a:latin typeface="Helvetica Neue"/>
                <a:ea typeface="Helvetica Neue"/>
                <a:cs typeface="Helvetica Neue"/>
                <a:sym typeface="Helvetica Neue"/>
              </a:rPr>
              <a:t>With one-up communication, one communicator attempts to gain control of the exchange by dominating the overall communication. </a:t>
            </a:r>
          </a:p>
          <a:p>
            <a:pPr marL="457200" marR="0" lvl="0" indent="-457200" algn="l" rtl="0">
              <a:spcBef>
                <a:spcPts val="0"/>
              </a:spcBef>
              <a:spcAft>
                <a:spcPts val="0"/>
              </a:spcAft>
              <a:buFont typeface="Arial" panose="020B0604020202020204" pitchFamily="34" charset="0"/>
              <a:buChar char="•"/>
            </a:pPr>
            <a:r>
              <a:rPr lang="en-GB" sz="2000" dirty="0">
                <a:solidFill>
                  <a:schemeClr val="dk1"/>
                </a:solidFill>
                <a:latin typeface="Helvetica Neue"/>
                <a:ea typeface="Helvetica Neue"/>
                <a:cs typeface="Helvetica Neue"/>
                <a:sym typeface="Helvetica Neue"/>
              </a:rPr>
              <a:t>A one-down communication has the opposite effect. A communicator attempts to yield control of an interaction or submit to someone. </a:t>
            </a:r>
          </a:p>
          <a:p>
            <a:pPr marL="457200" marR="0" lvl="0" indent="-457200" algn="l" rtl="0">
              <a:spcBef>
                <a:spcPts val="0"/>
              </a:spcBef>
              <a:spcAft>
                <a:spcPts val="0"/>
              </a:spcAft>
              <a:buFont typeface="Arial" panose="020B0604020202020204" pitchFamily="34" charset="0"/>
              <a:buChar char="•"/>
            </a:pPr>
            <a:r>
              <a:rPr lang="en-GB" sz="2000" dirty="0">
                <a:solidFill>
                  <a:schemeClr val="dk1"/>
                </a:solidFill>
                <a:latin typeface="Helvetica Neue"/>
                <a:ea typeface="Helvetica Neue"/>
                <a:cs typeface="Helvetica Neue"/>
                <a:sym typeface="Helvetica Neue"/>
              </a:rPr>
              <a:t>The final message is a one-across communication. This communication moves to neutralise a situation.</a:t>
            </a:r>
          </a:p>
          <a:p>
            <a:pPr marL="457200" marR="0" lvl="0" indent="-457200" algn="l" rtl="0">
              <a:spcBef>
                <a:spcPts val="0"/>
              </a:spcBef>
              <a:spcAft>
                <a:spcPts val="0"/>
              </a:spcAft>
              <a:buFont typeface="Arial" panose="020B0604020202020204" pitchFamily="34" charset="0"/>
              <a:buChar char="•"/>
            </a:pPr>
            <a:endParaRPr lang="en-GB" sz="9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GB" sz="2000" dirty="0">
                <a:solidFill>
                  <a:schemeClr val="dk1"/>
                </a:solidFill>
                <a:latin typeface="Helvetica Neue"/>
                <a:ea typeface="Helvetica Neue"/>
                <a:cs typeface="Helvetica Neue"/>
                <a:sym typeface="Helvetica Neue"/>
              </a:rPr>
              <a:t>This is also called </a:t>
            </a:r>
            <a:r>
              <a:rPr lang="en-GB" sz="2000" b="1" dirty="0">
                <a:solidFill>
                  <a:schemeClr val="dk1"/>
                </a:solidFill>
                <a:latin typeface="Helvetica Neue"/>
                <a:ea typeface="Helvetica Neue"/>
                <a:cs typeface="Helvetica Neue"/>
                <a:sym typeface="Helvetica Neue"/>
              </a:rPr>
              <a:t>transitory</a:t>
            </a:r>
            <a:r>
              <a:rPr lang="en-GB" sz="2000" dirty="0">
                <a:solidFill>
                  <a:schemeClr val="dk1"/>
                </a:solidFill>
                <a:latin typeface="Helvetica Neue"/>
                <a:ea typeface="Helvetica Neue"/>
                <a:cs typeface="Helvetica Neue"/>
                <a:sym typeface="Helvetica Neue"/>
              </a:rPr>
              <a:t> if only one communicator is attempting this style. </a:t>
            </a:r>
          </a:p>
          <a:p>
            <a:pPr marL="457200" marR="0" lvl="0" indent="-457200" algn="l" rtl="0">
              <a:spcBef>
                <a:spcPts val="0"/>
              </a:spcBef>
              <a:spcAft>
                <a:spcPts val="0"/>
              </a:spcAft>
              <a:buFont typeface="Arial" panose="020B0604020202020204" pitchFamily="34" charset="0"/>
              <a:buChar char="•"/>
            </a:pPr>
            <a:r>
              <a:rPr lang="en-GB" sz="2000" dirty="0">
                <a:solidFill>
                  <a:schemeClr val="dk1"/>
                </a:solidFill>
                <a:latin typeface="Helvetica Neue"/>
                <a:ea typeface="Helvetica Neue"/>
                <a:cs typeface="Helvetica Neue"/>
                <a:sym typeface="Helvetica Neue"/>
              </a:rPr>
              <a:t>When two communicators use the same style of one-up, one-down, or one-across, it is </a:t>
            </a:r>
            <a:r>
              <a:rPr lang="en-GB" sz="2000" b="1" dirty="0">
                <a:solidFill>
                  <a:schemeClr val="dk1"/>
                </a:solidFill>
                <a:latin typeface="Helvetica Neue"/>
                <a:ea typeface="Helvetica Neue"/>
                <a:cs typeface="Helvetica Neue"/>
                <a:sym typeface="Helvetica Neue"/>
              </a:rPr>
              <a:t>symmetrical</a:t>
            </a:r>
            <a:r>
              <a:rPr lang="en-GB" sz="2000" dirty="0">
                <a:solidFill>
                  <a:schemeClr val="dk1"/>
                </a:solidFill>
                <a:latin typeface="Helvetica Neue"/>
                <a:ea typeface="Helvetica Neue"/>
                <a:cs typeface="Helvetica Neue"/>
                <a:sym typeface="Helvetica Neue"/>
              </a:rPr>
              <a:t>. </a:t>
            </a:r>
          </a:p>
          <a:p>
            <a:pPr marL="457200" marR="0" lvl="0" indent="-457200" algn="l" rtl="0">
              <a:spcBef>
                <a:spcPts val="0"/>
              </a:spcBef>
              <a:spcAft>
                <a:spcPts val="0"/>
              </a:spcAft>
              <a:buFont typeface="Arial" panose="020B0604020202020204" pitchFamily="34" charset="0"/>
              <a:buChar char="•"/>
            </a:pPr>
            <a:r>
              <a:rPr lang="en-GB" sz="2000" dirty="0">
                <a:solidFill>
                  <a:schemeClr val="dk1"/>
                </a:solidFill>
                <a:latin typeface="Helvetica Neue"/>
                <a:ea typeface="Helvetica Neue"/>
                <a:cs typeface="Helvetica Neue"/>
                <a:sym typeface="Helvetica Neue"/>
              </a:rPr>
              <a:t>If they are opposing one another, it is </a:t>
            </a:r>
            <a:r>
              <a:rPr lang="en-GB" sz="2000" b="1" dirty="0">
                <a:solidFill>
                  <a:schemeClr val="dk1"/>
                </a:solidFill>
                <a:latin typeface="Helvetica Neue"/>
                <a:ea typeface="Helvetica Neue"/>
                <a:cs typeface="Helvetica Neue"/>
                <a:sym typeface="Helvetica Neue"/>
              </a:rPr>
              <a:t>complementary</a:t>
            </a:r>
            <a:r>
              <a:rPr lang="en-GB" sz="2000" dirty="0">
                <a:solidFill>
                  <a:schemeClr val="dk1"/>
                </a:solidFill>
                <a:latin typeface="Helvetica Neue"/>
                <a:ea typeface="Helvetica Neue"/>
                <a:cs typeface="Helvetica Neue"/>
                <a:sym typeface="Helvetica Neue"/>
              </a:rPr>
              <a:t>. </a:t>
            </a:r>
          </a:p>
          <a:p>
            <a:pPr marL="457200" marR="0" lvl="0" indent="-457200" algn="l" rtl="0">
              <a:spcBef>
                <a:spcPts val="0"/>
              </a:spcBef>
              <a:spcAft>
                <a:spcPts val="0"/>
              </a:spcAft>
              <a:buFont typeface="Arial" panose="020B0604020202020204" pitchFamily="34" charset="0"/>
              <a:buChar char="•"/>
            </a:pPr>
            <a:r>
              <a:rPr lang="en-GB" sz="2000" dirty="0">
                <a:solidFill>
                  <a:schemeClr val="dk1"/>
                </a:solidFill>
                <a:latin typeface="Helvetica Neue"/>
                <a:ea typeface="Helvetica Neue"/>
                <a:cs typeface="Helvetica Neue"/>
                <a:sym typeface="Helvetica Neue"/>
              </a:rPr>
              <a:t>This axiom allows us to understand how an interaction can be perceived by the styles a communicator is using.</a:t>
            </a:r>
          </a:p>
        </p:txBody>
      </p:sp>
    </p:spTree>
    <p:extLst>
      <p:ext uri="{BB962C8B-B14F-4D97-AF65-F5344CB8AC3E}">
        <p14:creationId xmlns:p14="http://schemas.microsoft.com/office/powerpoint/2010/main" val="504674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800" y="1573291"/>
            <a:ext cx="8194964"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1.2 Communication Skills </a:t>
            </a:r>
            <a:endParaRPr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6015855" cy="53244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a:solidFill>
                  <a:srgbClr val="C00000"/>
                </a:solidFill>
                <a:latin typeface="Helvetica Neue"/>
                <a:sym typeface="Helvetica Neue"/>
              </a:rPr>
              <a:t>Non-verbal Communication (NVC)</a:t>
            </a:r>
          </a:p>
          <a:p>
            <a:pPr marL="457200" marR="0" lvl="0" indent="-457200" algn="l" rtl="0">
              <a:spcBef>
                <a:spcPts val="0"/>
              </a:spcBef>
              <a:spcAft>
                <a:spcPts val="0"/>
              </a:spcAft>
              <a:buFont typeface="Arial" panose="020B0604020202020204" pitchFamily="34" charset="0"/>
              <a:buChar char="•"/>
            </a:pPr>
            <a:r>
              <a:rPr lang="en-GB" sz="2400" dirty="0">
                <a:solidFill>
                  <a:schemeClr val="dk1"/>
                </a:solidFill>
                <a:latin typeface="Helvetica Neue"/>
                <a:ea typeface="Helvetica Neue"/>
                <a:cs typeface="Helvetica Neue"/>
                <a:sym typeface="Helvetica Neue"/>
              </a:rPr>
              <a:t>Bodily communication, other than words and language</a:t>
            </a:r>
          </a:p>
          <a:p>
            <a:pPr marR="0" lvl="0" algn="l" rtl="0">
              <a:spcBef>
                <a:spcPts val="0"/>
              </a:spcBef>
              <a:spcAft>
                <a:spcPts val="0"/>
              </a:spcAft>
            </a:pPr>
            <a:endParaRPr lang="en-GB" sz="2400" dirty="0">
              <a:solidFill>
                <a:schemeClr val="dk1"/>
              </a:solidFill>
              <a:latin typeface="Helvetica Neue"/>
              <a:ea typeface="Helvetica Neue"/>
              <a:cs typeface="Helvetica Neue"/>
              <a:sym typeface="Helvetica Neue"/>
            </a:endParaRPr>
          </a:p>
          <a:p>
            <a:pPr marR="0" lvl="0" algn="l" rtl="0">
              <a:spcBef>
                <a:spcPts val="0"/>
              </a:spcBef>
              <a:spcAft>
                <a:spcPts val="0"/>
              </a:spcAft>
            </a:pPr>
            <a:r>
              <a:rPr lang="en-GB" sz="2400" b="1" dirty="0">
                <a:solidFill>
                  <a:schemeClr val="tx1"/>
                </a:solidFill>
                <a:latin typeface="Helvetica Neue"/>
                <a:ea typeface="Helvetica Neue"/>
                <a:cs typeface="Helvetica Neue"/>
                <a:sym typeface="Helvetica Neue"/>
              </a:rPr>
              <a:t>Categorisation of NVC (i.e., Paralanguage). </a:t>
            </a:r>
          </a:p>
          <a:p>
            <a:pPr marR="0" lvl="0" algn="l" rtl="0">
              <a:spcBef>
                <a:spcPts val="0"/>
              </a:spcBef>
              <a:spcAft>
                <a:spcPts val="0"/>
              </a:spcAft>
            </a:pPr>
            <a:r>
              <a:rPr lang="en-GB" sz="2400" dirty="0">
                <a:solidFill>
                  <a:schemeClr val="dk1"/>
                </a:solidFill>
                <a:latin typeface="Helvetica Neue"/>
                <a:ea typeface="Helvetica Neue"/>
                <a:cs typeface="Helvetica Neue"/>
                <a:sym typeface="Helvetica Neue"/>
              </a:rPr>
              <a:t>Paralanguage consists of the non-verbal elements that accompany speech. It includes:</a:t>
            </a:r>
          </a:p>
          <a:p>
            <a:pPr marL="457200" marR="0" lvl="0" indent="-457200" algn="l" rtl="0">
              <a:spcBef>
                <a:spcPts val="0"/>
              </a:spcBef>
              <a:spcAft>
                <a:spcPts val="0"/>
              </a:spcAft>
              <a:buFont typeface="Arial" panose="020B0604020202020204" pitchFamily="34" charset="0"/>
              <a:buChar char="•"/>
            </a:pPr>
            <a:r>
              <a:rPr lang="en-GB" sz="2400" dirty="0">
                <a:solidFill>
                  <a:schemeClr val="dk1"/>
                </a:solidFill>
                <a:latin typeface="Helvetica Neue"/>
                <a:ea typeface="Helvetica Neue"/>
                <a:cs typeface="Helvetica Neue"/>
                <a:sym typeface="Helvetica Neue"/>
              </a:rPr>
              <a:t>The way we speak (also known as prosodic features)</a:t>
            </a:r>
          </a:p>
          <a:p>
            <a:pPr marL="457200" marR="0" lvl="0" indent="-457200" algn="l" rtl="0">
              <a:spcBef>
                <a:spcPts val="0"/>
              </a:spcBef>
              <a:spcAft>
                <a:spcPts val="0"/>
              </a:spcAft>
              <a:buFont typeface="Arial" panose="020B0604020202020204" pitchFamily="34" charset="0"/>
              <a:buChar char="•"/>
            </a:pPr>
            <a:r>
              <a:rPr lang="en-GB" sz="2400" dirty="0">
                <a:solidFill>
                  <a:schemeClr val="dk1"/>
                </a:solidFill>
                <a:latin typeface="Helvetica Neue"/>
                <a:ea typeface="Helvetica Neue"/>
                <a:cs typeface="Helvetica Neue"/>
                <a:sym typeface="Helvetica Neue"/>
              </a:rPr>
              <a:t>Volume, pitch, intonation, speed of delivery, articulation, rhythm</a:t>
            </a:r>
          </a:p>
          <a:p>
            <a:pPr marL="457200" marR="0" lvl="0" indent="-457200" algn="l" rtl="0">
              <a:spcBef>
                <a:spcPts val="0"/>
              </a:spcBef>
              <a:spcAft>
                <a:spcPts val="0"/>
              </a:spcAft>
              <a:buFont typeface="Arial" panose="020B0604020202020204" pitchFamily="34" charset="0"/>
              <a:buChar char="•"/>
            </a:pPr>
            <a:r>
              <a:rPr lang="en-GB" sz="2400" dirty="0">
                <a:solidFill>
                  <a:schemeClr val="dk1"/>
                </a:solidFill>
                <a:latin typeface="Helvetica Neue"/>
                <a:ea typeface="Helvetica Neue"/>
                <a:cs typeface="Helvetica Neue"/>
                <a:sym typeface="Helvetica Neue"/>
              </a:rPr>
              <a:t>The sounds we make other than the language</a:t>
            </a:r>
          </a:p>
          <a:p>
            <a:pPr marL="457200" marR="0" lvl="0" indent="-457200" algn="l" rtl="0">
              <a:spcBef>
                <a:spcPts val="0"/>
              </a:spcBef>
              <a:spcAft>
                <a:spcPts val="0"/>
              </a:spcAft>
              <a:buFont typeface="Arial" panose="020B0604020202020204" pitchFamily="34" charset="0"/>
              <a:buChar char="•"/>
            </a:pPr>
            <a:r>
              <a:rPr lang="en-GB" sz="2400" dirty="0">
                <a:solidFill>
                  <a:schemeClr val="dk1"/>
                </a:solidFill>
                <a:latin typeface="Helvetica Neue"/>
                <a:ea typeface="Helvetica Neue"/>
                <a:cs typeface="Helvetica Neue"/>
                <a:sym typeface="Helvetica Neue"/>
              </a:rPr>
              <a:t>Laughter, crying, yawning, sighing, screeching, coughing</a:t>
            </a:r>
          </a:p>
          <a:p>
            <a:pPr marL="457200" marR="0" lvl="0" indent="-457200" algn="l" rtl="0">
              <a:spcBef>
                <a:spcPts val="0"/>
              </a:spcBef>
              <a:spcAft>
                <a:spcPts val="0"/>
              </a:spcAft>
              <a:buFont typeface="Arial" panose="020B0604020202020204" pitchFamily="34" charset="0"/>
              <a:buChar char="•"/>
            </a:pPr>
            <a:r>
              <a:rPr lang="en-GB" sz="2400" dirty="0">
                <a:solidFill>
                  <a:schemeClr val="dk1"/>
                </a:solidFill>
                <a:latin typeface="Helvetica Neue"/>
                <a:ea typeface="Helvetica Neue"/>
                <a:cs typeface="Helvetica Neue"/>
                <a:sym typeface="Helvetica Neue"/>
              </a:rPr>
              <a:t>Filled pauses such as ‘</a:t>
            </a:r>
            <a:r>
              <a:rPr lang="en-GB" sz="2400" dirty="0" err="1">
                <a:solidFill>
                  <a:schemeClr val="dk1"/>
                </a:solidFill>
                <a:latin typeface="Helvetica Neue"/>
                <a:ea typeface="Helvetica Neue"/>
                <a:cs typeface="Helvetica Neue"/>
                <a:sym typeface="Helvetica Neue"/>
              </a:rPr>
              <a:t>Ummm</a:t>
            </a:r>
            <a:r>
              <a:rPr lang="en-GB" sz="2400" dirty="0">
                <a:solidFill>
                  <a:schemeClr val="dk1"/>
                </a:solidFill>
                <a:latin typeface="Helvetica Neue"/>
                <a:ea typeface="Helvetica Neue"/>
                <a:cs typeface="Helvetica Neue"/>
                <a:sym typeface="Helvetica Neue"/>
              </a:rPr>
              <a:t>’, well’</a:t>
            </a:r>
          </a:p>
          <a:p>
            <a:pPr marL="457200" marR="0" lvl="0" indent="-457200" algn="l" rtl="0">
              <a:spcBef>
                <a:spcPts val="0"/>
              </a:spcBef>
              <a:spcAft>
                <a:spcPts val="0"/>
              </a:spcAft>
              <a:buFont typeface="Arial" panose="020B0604020202020204" pitchFamily="34" charset="0"/>
              <a:buChar char="•"/>
            </a:pPr>
            <a:r>
              <a:rPr lang="en-GB" sz="2400" dirty="0">
                <a:solidFill>
                  <a:schemeClr val="dk1"/>
                </a:solidFill>
                <a:latin typeface="Helvetica Neue"/>
                <a:ea typeface="Helvetica Neue"/>
                <a:cs typeface="Helvetica Neue"/>
                <a:sym typeface="Helvetica Neue"/>
              </a:rPr>
              <a:t>Unfilled pauses</a:t>
            </a:r>
          </a:p>
          <a:p>
            <a:pPr marL="457200" marR="0" lvl="0" indent="-457200" algn="l" rtl="0">
              <a:spcBef>
                <a:spcPts val="0"/>
              </a:spcBef>
              <a:spcAft>
                <a:spcPts val="0"/>
              </a:spcAft>
              <a:buFont typeface="Arial" panose="020B0604020202020204" pitchFamily="34" charset="0"/>
              <a:buChar char="•"/>
            </a:pPr>
            <a:r>
              <a:rPr lang="en-GB" sz="2400" dirty="0">
                <a:solidFill>
                  <a:schemeClr val="dk1"/>
                </a:solidFill>
                <a:latin typeface="Helvetica Neue"/>
                <a:ea typeface="Helvetica Neue"/>
                <a:cs typeface="Helvetica Neue"/>
                <a:sym typeface="Helvetica Neue"/>
              </a:rPr>
              <a:t>Physical Appearance (You only have to think of the huge industries associated with the above examples to recognise the cultural significance of physical appearance). It is the body’s capacity to communicate aspects of an individual’s identity which makes us so aware of our physical appearance</a:t>
            </a:r>
          </a:p>
        </p:txBody>
      </p:sp>
    </p:spTree>
    <p:extLst>
      <p:ext uri="{BB962C8B-B14F-4D97-AF65-F5344CB8AC3E}">
        <p14:creationId xmlns:p14="http://schemas.microsoft.com/office/powerpoint/2010/main" val="846340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800" y="1573291"/>
            <a:ext cx="8194964"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1.2 Communication Skills </a:t>
            </a:r>
            <a:endParaRPr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6015855" cy="43396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a:solidFill>
                  <a:srgbClr val="C00000"/>
                </a:solidFill>
                <a:latin typeface="Helvetica Neue"/>
                <a:sym typeface="Helvetica Neue"/>
              </a:rPr>
              <a:t>Functions of NVC</a:t>
            </a:r>
          </a:p>
          <a:p>
            <a:endParaRPr lang="en-GB" sz="2400" dirty="0">
              <a:solidFill>
                <a:schemeClr val="dk1"/>
              </a:solidFill>
              <a:latin typeface="Helvetica Neue"/>
            </a:endParaRPr>
          </a:p>
          <a:p>
            <a:r>
              <a:rPr lang="en-GB" sz="2800" dirty="0">
                <a:solidFill>
                  <a:schemeClr val="dk1"/>
                </a:solidFill>
                <a:latin typeface="Helvetica Neue"/>
              </a:rPr>
              <a:t>NVC has a particularly important role in establishing and maintaining relationships, otherwise known as an affective function. </a:t>
            </a:r>
          </a:p>
          <a:p>
            <a:pPr marL="457200" indent="-457200">
              <a:buFont typeface="Arial" panose="020B0604020202020204" pitchFamily="34" charset="0"/>
              <a:buChar char="•"/>
            </a:pPr>
            <a:r>
              <a:rPr lang="en-GB" sz="2800" dirty="0">
                <a:solidFill>
                  <a:schemeClr val="dk1"/>
                </a:solidFill>
                <a:latin typeface="Helvetica Neue"/>
              </a:rPr>
              <a:t>We rely more heavily on NVC in this area of personal communication</a:t>
            </a:r>
          </a:p>
          <a:p>
            <a:pPr marL="457200" indent="-457200">
              <a:buFont typeface="Arial" panose="020B0604020202020204" pitchFamily="34" charset="0"/>
              <a:buChar char="•"/>
            </a:pPr>
            <a:r>
              <a:rPr lang="en-GB" sz="2800" dirty="0">
                <a:solidFill>
                  <a:schemeClr val="dk1"/>
                </a:solidFill>
                <a:latin typeface="Helvetica Neue"/>
              </a:rPr>
              <a:t>Looks, glances, and changes in orientation allow others to know what sort of relationship we want to have</a:t>
            </a:r>
          </a:p>
          <a:p>
            <a:pPr marL="457200" indent="-457200">
              <a:buFont typeface="Arial" panose="020B0604020202020204" pitchFamily="34" charset="0"/>
              <a:buChar char="•"/>
            </a:pPr>
            <a:r>
              <a:rPr lang="en-GB" sz="2800" dirty="0">
                <a:solidFill>
                  <a:schemeClr val="dk1"/>
                </a:solidFill>
                <a:latin typeface="Helvetica Neue"/>
              </a:rPr>
              <a:t>We use NVC to establish a mutually acceptable level of intimacy).</a:t>
            </a:r>
          </a:p>
          <a:p>
            <a:pPr marL="457200" indent="-457200">
              <a:buFont typeface="Arial" panose="020B0604020202020204" pitchFamily="34" charset="0"/>
              <a:buChar char="•"/>
            </a:pPr>
            <a:r>
              <a:rPr lang="en-GB" sz="2800" dirty="0">
                <a:solidFill>
                  <a:schemeClr val="dk1"/>
                </a:solidFill>
                <a:latin typeface="Helvetica Neue"/>
              </a:rPr>
              <a:t>Replacing and regulating language (i.e., the role of NVC in inflecting the meaning of a sentence can be explored by ‘performing’ the following sentence in different ways).</a:t>
            </a:r>
          </a:p>
        </p:txBody>
      </p:sp>
    </p:spTree>
    <p:extLst>
      <p:ext uri="{BB962C8B-B14F-4D97-AF65-F5344CB8AC3E}">
        <p14:creationId xmlns:p14="http://schemas.microsoft.com/office/powerpoint/2010/main" val="3015632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800" y="1573291"/>
            <a:ext cx="8194964"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1.2 Communication Skills </a:t>
            </a:r>
            <a:endParaRPr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6015855" cy="48320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a:solidFill>
                  <a:srgbClr val="C00000"/>
                </a:solidFill>
                <a:latin typeface="Helvetica Neue"/>
                <a:sym typeface="Helvetica Neue"/>
              </a:rPr>
              <a:t>Communicative Competences</a:t>
            </a: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r>
              <a:rPr lang="en-GB" sz="2800" dirty="0">
                <a:solidFill>
                  <a:schemeClr val="dk1"/>
                </a:solidFill>
                <a:latin typeface="Helvetica Neue"/>
              </a:rPr>
              <a:t>A competent communicator will:</a:t>
            </a:r>
          </a:p>
          <a:p>
            <a:endParaRPr lang="en-GB" sz="2800" dirty="0">
              <a:solidFill>
                <a:schemeClr val="dk1"/>
              </a:solidFill>
              <a:latin typeface="Helvetica Neue"/>
            </a:endParaRPr>
          </a:p>
          <a:p>
            <a:pPr marL="457200" indent="-457200">
              <a:buFont typeface="Arial" panose="020B0604020202020204" pitchFamily="34" charset="0"/>
              <a:buChar char="•"/>
            </a:pPr>
            <a:r>
              <a:rPr lang="en-GB" sz="2800" dirty="0">
                <a:solidFill>
                  <a:schemeClr val="dk1"/>
                </a:solidFill>
                <a:latin typeface="Helvetica Neue"/>
              </a:rPr>
              <a:t>Recognise and use different verbal and non-verbal styles as they are suited to different social situations</a:t>
            </a:r>
          </a:p>
          <a:p>
            <a:pPr marL="457200" indent="-457200">
              <a:buFont typeface="Arial" panose="020B0604020202020204" pitchFamily="34" charset="0"/>
              <a:buChar char="•"/>
            </a:pPr>
            <a:endParaRPr lang="en-GB" sz="2800" dirty="0">
              <a:solidFill>
                <a:schemeClr val="dk1"/>
              </a:solidFill>
              <a:latin typeface="Helvetica Neue"/>
            </a:endParaRPr>
          </a:p>
          <a:p>
            <a:pPr marL="457200" indent="-457200">
              <a:buFont typeface="Arial" panose="020B0604020202020204" pitchFamily="34" charset="0"/>
              <a:buChar char="•"/>
            </a:pPr>
            <a:r>
              <a:rPr lang="en-GB" sz="2800" dirty="0">
                <a:solidFill>
                  <a:schemeClr val="dk1"/>
                </a:solidFill>
                <a:latin typeface="Helvetica Neue"/>
              </a:rPr>
              <a:t>Recognise the relation between verbal and non-verbal elements in communication</a:t>
            </a:r>
          </a:p>
          <a:p>
            <a:pPr marL="457200" indent="-457200">
              <a:buFont typeface="Arial" panose="020B0604020202020204" pitchFamily="34" charset="0"/>
              <a:buChar char="•"/>
            </a:pPr>
            <a:endParaRPr lang="en-GB" sz="2800" dirty="0">
              <a:solidFill>
                <a:schemeClr val="dk1"/>
              </a:solidFill>
              <a:latin typeface="Helvetica Neue"/>
            </a:endParaRPr>
          </a:p>
          <a:p>
            <a:pPr marL="457200" indent="-457200">
              <a:buFont typeface="Arial" panose="020B0604020202020204" pitchFamily="34" charset="0"/>
              <a:buChar char="•"/>
            </a:pPr>
            <a:r>
              <a:rPr lang="en-GB" sz="2800" dirty="0">
                <a:solidFill>
                  <a:schemeClr val="dk1"/>
                </a:solidFill>
                <a:latin typeface="Helvetica Neue"/>
              </a:rPr>
              <a:t>Compensate for possible misinterpretations in communication with others</a:t>
            </a:r>
          </a:p>
          <a:p>
            <a:pPr marR="0" lvl="0" algn="l" rtl="0">
              <a:spcBef>
                <a:spcPts val="0"/>
              </a:spcBef>
              <a:spcAft>
                <a:spcPts val="0"/>
              </a:spcAft>
            </a:pPr>
            <a:endParaRPr lang="en-GB" sz="2800"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196689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800" y="1573291"/>
            <a:ext cx="1298863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a:t>
            </a:r>
            <a:r>
              <a:rPr lang="en-US" sz="4400" b="1" dirty="0">
                <a:solidFill>
                  <a:srgbClr val="D00B24"/>
                </a:solidFill>
                <a:latin typeface="Arial"/>
                <a:ea typeface="Arial"/>
                <a:cs typeface="Arial"/>
                <a:sym typeface="Arial"/>
              </a:rPr>
              <a:t>. How to make yourself understood </a:t>
            </a:r>
            <a:endParaRPr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1845637" cy="6678711"/>
          </a:xfrm>
          <a:prstGeom prst="rect">
            <a:avLst/>
          </a:prstGeom>
          <a:noFill/>
          <a:ln>
            <a:noFill/>
          </a:ln>
        </p:spPr>
        <p:txBody>
          <a:bodyPr spcFirstLastPara="1" wrap="square" lIns="91425" tIns="45700" rIns="91425" bIns="45700" anchor="t" anchorCtr="0">
            <a:spAutoFit/>
          </a:bodyPr>
          <a:lstStyle/>
          <a:p>
            <a:r>
              <a:rPr lang="en-US" sz="2800" b="1" dirty="0">
                <a:solidFill>
                  <a:srgbClr val="C00000"/>
                </a:solidFill>
                <a:latin typeface="Helvetica Neue"/>
                <a:ea typeface="Helvetica Neue"/>
                <a:cs typeface="Helvetica Neue"/>
                <a:sym typeface="Helvetica Neue"/>
              </a:rPr>
              <a:t>The Minto Pyramidal Principle: how to be impactful in business communication  </a:t>
            </a:r>
            <a:endParaRPr lang="en-US" sz="2800" b="1" dirty="0">
              <a:solidFill>
                <a:srgbClr val="C00000"/>
              </a:solidFill>
            </a:endParaRP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Communication is a serious thing: the way to convey your ideas in any professional setting might make the difference as much as your technical expertise and your knowledge of the field.</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Great Ideas seem indeed great ideas due to the way they are portrayed.</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In the context of these next few slides, you will be introduced to a few tips and tricks that will help you in mastering the art of communication and how professionals structure and convey their messages in an impactful and effective way.</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lvl="0"/>
            <a:r>
              <a:rPr lang="en-US" sz="2400" dirty="0">
                <a:solidFill>
                  <a:schemeClr val="dk1"/>
                </a:solidFill>
                <a:latin typeface="Helvetica Neue"/>
                <a:ea typeface="Helvetica Neue"/>
                <a:cs typeface="Helvetica Neue"/>
                <a:sym typeface="Helvetica Neue"/>
              </a:rPr>
              <a:t>We will talk about the Minto Pyramidal Principle, formally pioneered by Barbara Minto – Harvard Business graduate and McKinsey Consultant from 1963 to 1973</a:t>
            </a: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800" b="1" dirty="0">
              <a:solidFill>
                <a:schemeClr val="dk1"/>
              </a:solidFill>
              <a:latin typeface="Helvetica Neue"/>
              <a:ea typeface="Helvetica Neue"/>
              <a:cs typeface="Helvetica Neue"/>
              <a:sym typeface="Helvetica Neue"/>
            </a:endParaRPr>
          </a:p>
        </p:txBody>
      </p:sp>
      <p:pic>
        <p:nvPicPr>
          <p:cNvPr id="2" name="Immagine 2">
            <a:extLst>
              <a:ext uri="{FF2B5EF4-FFF2-40B4-BE49-F238E27FC236}">
                <a16:creationId xmlns:a16="http://schemas.microsoft.com/office/drawing/2014/main" id="{15009A81-8BCF-2A24-77A4-51EB1131EBF3}"/>
              </a:ext>
            </a:extLst>
          </p:cNvPr>
          <p:cNvPicPr>
            <a:picLocks noChangeAspect="1"/>
          </p:cNvPicPr>
          <p:nvPr/>
        </p:nvPicPr>
        <p:blipFill>
          <a:blip r:embed="rId3"/>
          <a:stretch>
            <a:fillRect/>
          </a:stretch>
        </p:blipFill>
        <p:spPr>
          <a:xfrm>
            <a:off x="13875689" y="3183412"/>
            <a:ext cx="3340577" cy="5046189"/>
          </a:xfrm>
          <a:prstGeom prst="rect">
            <a:avLst/>
          </a:prstGeom>
          <a:ln>
            <a:solidFill>
              <a:srgbClr val="002060"/>
            </a:solidFill>
          </a:ln>
        </p:spPr>
      </p:pic>
    </p:spTree>
    <p:extLst>
      <p:ext uri="{BB962C8B-B14F-4D97-AF65-F5344CB8AC3E}">
        <p14:creationId xmlns:p14="http://schemas.microsoft.com/office/powerpoint/2010/main" val="2431115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800" y="1573291"/>
            <a:ext cx="12309764"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a:t>
            </a:r>
            <a:r>
              <a:rPr lang="en-US" sz="4400" b="1" dirty="0">
                <a:solidFill>
                  <a:srgbClr val="D00B24"/>
                </a:solidFill>
                <a:latin typeface="Arial"/>
                <a:ea typeface="Arial"/>
                <a:cs typeface="Arial"/>
                <a:sym typeface="Arial"/>
              </a:rPr>
              <a:t>. </a:t>
            </a:r>
            <a:r>
              <a:rPr lang="en-GB" sz="4400" b="1" dirty="0">
                <a:solidFill>
                  <a:srgbClr val="D00B24"/>
                </a:solidFill>
              </a:rPr>
              <a:t>How to make yourself understood </a:t>
            </a:r>
            <a:endParaRPr sz="4400" b="1" dirty="0">
              <a:solidFill>
                <a:srgbClr val="D00B24"/>
              </a:solidFill>
              <a:latin typeface="Arial"/>
              <a:ea typeface="Arial"/>
              <a:cs typeface="Arial"/>
              <a:sym typeface="Arial"/>
            </a:endParaRPr>
          </a:p>
        </p:txBody>
      </p:sp>
      <p:sp>
        <p:nvSpPr>
          <p:cNvPr id="159" name="Google Shape;159;p4"/>
          <p:cNvSpPr txBox="1"/>
          <p:nvPr/>
        </p:nvSpPr>
        <p:spPr>
          <a:xfrm>
            <a:off x="1524000" y="2562880"/>
            <a:ext cx="13182600" cy="5693826"/>
          </a:xfrm>
          <a:prstGeom prst="rect">
            <a:avLst/>
          </a:prstGeom>
          <a:noFill/>
          <a:ln>
            <a:noFill/>
          </a:ln>
        </p:spPr>
        <p:txBody>
          <a:bodyPr spcFirstLastPara="1" wrap="square" lIns="91425" tIns="45700" rIns="91425" bIns="45700" anchor="t" anchorCtr="0">
            <a:spAutoFit/>
          </a:bodyPr>
          <a:lstStyle/>
          <a:p>
            <a:r>
              <a:rPr lang="en-US" sz="2800" b="1" dirty="0">
                <a:solidFill>
                  <a:srgbClr val="C00000"/>
                </a:solidFill>
                <a:latin typeface="Helvetica Neue"/>
                <a:ea typeface="Helvetica Neue"/>
                <a:cs typeface="Helvetica Neue"/>
                <a:sym typeface="Helvetica Neue"/>
              </a:rPr>
              <a:t>The Minto Pyramidal Principle: a matter of efficiency and effectiveness</a:t>
            </a:r>
            <a:endParaRPr lang="en-US" sz="2800" b="1" dirty="0">
              <a:solidFill>
                <a:srgbClr val="C00000"/>
              </a:solidFill>
            </a:endParaRP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800" dirty="0">
                <a:solidFill>
                  <a:schemeClr val="dk1"/>
                </a:solidFill>
                <a:latin typeface="Helvetica Neue"/>
                <a:ea typeface="Helvetica Neue"/>
                <a:cs typeface="Helvetica Neue"/>
                <a:sym typeface="Helvetica Neue"/>
              </a:rPr>
              <a:t>It is highly possible that not long after the very beginning of your professional journey, you will find yourself pitching a “crisp” idea to a senior of yours, a potential partner or a potential client. </a:t>
            </a: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800" dirty="0">
                <a:solidFill>
                  <a:schemeClr val="dk1"/>
                </a:solidFill>
                <a:latin typeface="Helvetica Neue"/>
                <a:ea typeface="Helvetica Neue"/>
                <a:cs typeface="Helvetica Neue"/>
                <a:sym typeface="Helvetica Neue"/>
              </a:rPr>
              <a:t>By default, assume that your interlocutor is very much busy and might not be able (or willing) to give you more than a few minutes of his / her precious time. </a:t>
            </a: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800" dirty="0">
                <a:solidFill>
                  <a:schemeClr val="dk1"/>
                </a:solidFill>
                <a:latin typeface="Helvetica Neue"/>
                <a:ea typeface="Helvetica Neue"/>
                <a:cs typeface="Helvetica Neue"/>
                <a:sym typeface="Helvetica Neue"/>
              </a:rPr>
              <a:t>Your best interest is to </a:t>
            </a:r>
            <a:r>
              <a:rPr lang="en-US" sz="2800" dirty="0" err="1">
                <a:solidFill>
                  <a:schemeClr val="dk1"/>
                </a:solidFill>
                <a:latin typeface="Helvetica Neue"/>
                <a:ea typeface="Helvetica Neue"/>
                <a:cs typeface="Helvetica Neue"/>
                <a:sym typeface="Helvetica Neue"/>
              </a:rPr>
              <a:t>maximise</a:t>
            </a:r>
            <a:r>
              <a:rPr lang="en-US" sz="2800" dirty="0">
                <a:solidFill>
                  <a:schemeClr val="dk1"/>
                </a:solidFill>
                <a:latin typeface="Helvetica Neue"/>
                <a:ea typeface="Helvetica Neue"/>
                <a:cs typeface="Helvetica Neue"/>
                <a:sym typeface="Helvetica Neue"/>
              </a:rPr>
              <a:t> the quality of the time you have available with your audience without “sacrificing” any of the details leading to your conclusions. The rules are simple:</a:t>
            </a:r>
          </a:p>
          <a:p>
            <a:pPr marL="0" marR="0" lvl="0" indent="0" algn="l" rtl="0">
              <a:spcBef>
                <a:spcPts val="0"/>
              </a:spcBef>
              <a:spcAft>
                <a:spcPts val="0"/>
              </a:spcAft>
              <a:buNone/>
            </a:pPr>
            <a:endParaRPr sz="28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405112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800" y="1573291"/>
            <a:ext cx="12309764"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a:t>
            </a:r>
            <a:r>
              <a:rPr lang="en-US" sz="4400" b="1" dirty="0">
                <a:solidFill>
                  <a:srgbClr val="D00B24"/>
                </a:solidFill>
                <a:latin typeface="Arial"/>
                <a:ea typeface="Arial"/>
                <a:cs typeface="Arial"/>
                <a:sym typeface="Arial"/>
              </a:rPr>
              <a:t>. </a:t>
            </a:r>
            <a:r>
              <a:rPr lang="en-GB" sz="4400" b="1" dirty="0">
                <a:solidFill>
                  <a:srgbClr val="D00B24"/>
                </a:solidFill>
              </a:rPr>
              <a:t>How to make yourself understood </a:t>
            </a:r>
            <a:endParaRPr sz="4400" b="1" dirty="0">
              <a:solidFill>
                <a:srgbClr val="D00B24"/>
              </a:solidFill>
              <a:latin typeface="Arial"/>
              <a:ea typeface="Arial"/>
              <a:cs typeface="Arial"/>
              <a:sym typeface="Arial"/>
            </a:endParaRPr>
          </a:p>
        </p:txBody>
      </p:sp>
      <p:sp>
        <p:nvSpPr>
          <p:cNvPr id="159" name="Google Shape;159;p4"/>
          <p:cNvSpPr txBox="1"/>
          <p:nvPr/>
        </p:nvSpPr>
        <p:spPr>
          <a:xfrm>
            <a:off x="1524000" y="2562880"/>
            <a:ext cx="13182600" cy="1384954"/>
          </a:xfrm>
          <a:prstGeom prst="rect">
            <a:avLst/>
          </a:prstGeom>
          <a:noFill/>
          <a:ln>
            <a:noFill/>
          </a:ln>
        </p:spPr>
        <p:txBody>
          <a:bodyPr spcFirstLastPara="1" wrap="square" lIns="91425" tIns="45700" rIns="91425" bIns="45700" anchor="t" anchorCtr="0">
            <a:spAutoFit/>
          </a:bodyPr>
          <a:lstStyle/>
          <a:p>
            <a:r>
              <a:rPr lang="en-US" sz="2800" b="1" dirty="0">
                <a:solidFill>
                  <a:srgbClr val="C00000"/>
                </a:solidFill>
                <a:latin typeface="Helvetica Neue"/>
                <a:ea typeface="Helvetica Neue"/>
                <a:cs typeface="Helvetica Neue"/>
                <a:sym typeface="Helvetica Neue"/>
              </a:rPr>
              <a:t>The Minto Pyramidal Principle: a matter of efficiency and effectiveness</a:t>
            </a:r>
            <a:endParaRPr lang="en-US" sz="2800" b="1" dirty="0">
              <a:solidFill>
                <a:srgbClr val="C00000"/>
              </a:solidFill>
            </a:endParaRP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800" b="1" dirty="0">
              <a:solidFill>
                <a:schemeClr val="dk1"/>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5DCB4ACB-2392-E628-0E62-9B519212704E}"/>
              </a:ext>
            </a:extLst>
          </p:cNvPr>
          <p:cNvSpPr txBox="1"/>
          <p:nvPr/>
        </p:nvSpPr>
        <p:spPr>
          <a:xfrm>
            <a:off x="745509" y="3964210"/>
            <a:ext cx="5396552" cy="31392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dirty="0">
                <a:solidFill>
                  <a:srgbClr val="C00000"/>
                </a:solidFill>
                <a:latin typeface="Helvetica Neue"/>
                <a:ea typeface="Helvetica Neue"/>
                <a:cs typeface="Helvetica Neue"/>
                <a:sym typeface="Helvetica Neue"/>
              </a:rPr>
              <a:t>	Start with the answer(s) first</a:t>
            </a:r>
          </a:p>
          <a:p>
            <a:pPr marL="0" marR="0" lvl="0" indent="0" algn="l" rtl="0">
              <a:spcBef>
                <a:spcPts val="0"/>
              </a:spcBef>
              <a:spcAft>
                <a:spcPts val="0"/>
              </a:spcAft>
              <a:buNone/>
            </a:pPr>
            <a:endParaRPr lang="en-US" sz="22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200" dirty="0">
                <a:solidFill>
                  <a:schemeClr val="dk1"/>
                </a:solidFill>
                <a:latin typeface="Helvetica Neue"/>
                <a:ea typeface="Helvetica Neue"/>
                <a:cs typeface="Helvetica Neue"/>
                <a:sym typeface="Helvetica Neue"/>
              </a:rPr>
              <a:t>Don’t waste time with details.</a:t>
            </a:r>
          </a:p>
          <a:p>
            <a:pPr marL="0" marR="0" lvl="0" indent="0" algn="l" rtl="0">
              <a:spcBef>
                <a:spcPts val="0"/>
              </a:spcBef>
              <a:spcAft>
                <a:spcPts val="0"/>
              </a:spcAft>
              <a:buNone/>
            </a:pPr>
            <a:endParaRPr lang="en-US" sz="22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200" dirty="0">
                <a:solidFill>
                  <a:schemeClr val="dk1"/>
                </a:solidFill>
                <a:latin typeface="Helvetica Neue"/>
                <a:ea typeface="Helvetica Neue"/>
                <a:cs typeface="Helvetica Neue"/>
                <a:sym typeface="Helvetica Neue"/>
              </a:rPr>
              <a:t>Go straight to the point and make sure that your takeaways are clear from the very beginning. </a:t>
            </a:r>
          </a:p>
          <a:p>
            <a:pPr marL="0" marR="0" lvl="0" indent="0" algn="l" rtl="0">
              <a:spcBef>
                <a:spcPts val="0"/>
              </a:spcBef>
              <a:spcAft>
                <a:spcPts val="0"/>
              </a:spcAft>
              <a:buNone/>
            </a:pPr>
            <a:endParaRPr lang="en-US" sz="22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200" dirty="0">
                <a:solidFill>
                  <a:schemeClr val="dk1"/>
                </a:solidFill>
                <a:latin typeface="Helvetica Neue"/>
                <a:ea typeface="Helvetica Neue"/>
                <a:cs typeface="Helvetica Neue"/>
                <a:sym typeface="Helvetica Neue"/>
              </a:rPr>
              <a:t>Make a statement and move from there…</a:t>
            </a:r>
          </a:p>
        </p:txBody>
      </p:sp>
      <p:sp>
        <p:nvSpPr>
          <p:cNvPr id="3" name="Google Shape;159;p4">
            <a:extLst>
              <a:ext uri="{FF2B5EF4-FFF2-40B4-BE49-F238E27FC236}">
                <a16:creationId xmlns:a16="http://schemas.microsoft.com/office/drawing/2014/main" id="{EC68CBF1-D65A-5630-294A-5B1707223706}"/>
              </a:ext>
            </a:extLst>
          </p:cNvPr>
          <p:cNvSpPr txBox="1"/>
          <p:nvPr/>
        </p:nvSpPr>
        <p:spPr>
          <a:xfrm>
            <a:off x="6445724" y="3956188"/>
            <a:ext cx="5396552" cy="2800726"/>
          </a:xfrm>
          <a:prstGeom prst="rect">
            <a:avLst/>
          </a:prstGeom>
          <a:noFill/>
          <a:ln>
            <a:noFill/>
          </a:ln>
        </p:spPr>
        <p:txBody>
          <a:bodyPr spcFirstLastPara="1" wrap="square" lIns="91425" tIns="45700" rIns="91425" bIns="45700" anchor="t" anchorCtr="0">
            <a:spAutoFit/>
          </a:bodyPr>
          <a:lstStyle/>
          <a:p>
            <a:pPr lvl="0"/>
            <a:r>
              <a:rPr lang="en-US" sz="2200" dirty="0">
                <a:solidFill>
                  <a:srgbClr val="C00000"/>
                </a:solidFill>
                <a:latin typeface="Helvetica Neue"/>
                <a:ea typeface="Helvetica Neue"/>
                <a:cs typeface="Helvetica Neue"/>
                <a:sym typeface="Helvetica Neue"/>
              </a:rPr>
              <a:t>	Group your supporting arguments</a:t>
            </a:r>
            <a:endParaRPr lang="en-US" sz="22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lang="en-US" sz="22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200" dirty="0">
                <a:solidFill>
                  <a:schemeClr val="dk1"/>
                </a:solidFill>
                <a:latin typeface="Helvetica Neue"/>
                <a:ea typeface="Helvetica Neue"/>
                <a:cs typeface="Helvetica Neue"/>
                <a:sym typeface="Helvetica Neue"/>
              </a:rPr>
              <a:t>…ideally no more than three, unless strictly necessary to include more.</a:t>
            </a:r>
          </a:p>
          <a:p>
            <a:pPr marL="0" marR="0" lvl="0" indent="0" algn="l" rtl="0">
              <a:spcBef>
                <a:spcPts val="0"/>
              </a:spcBef>
              <a:spcAft>
                <a:spcPts val="0"/>
              </a:spcAft>
              <a:buNone/>
            </a:pPr>
            <a:endParaRPr lang="en-US" sz="22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200" dirty="0">
                <a:solidFill>
                  <a:schemeClr val="dk1"/>
                </a:solidFill>
                <a:latin typeface="Helvetica Neue"/>
                <a:ea typeface="Helvetica Neue"/>
                <a:cs typeface="Helvetica Neue"/>
                <a:sym typeface="Helvetica Neue"/>
              </a:rPr>
              <a:t>Remember that you want to be as concise and comprehensive as possible at any given time.</a:t>
            </a:r>
          </a:p>
        </p:txBody>
      </p:sp>
      <p:sp>
        <p:nvSpPr>
          <p:cNvPr id="4" name="Google Shape;159;p4">
            <a:extLst>
              <a:ext uri="{FF2B5EF4-FFF2-40B4-BE49-F238E27FC236}">
                <a16:creationId xmlns:a16="http://schemas.microsoft.com/office/drawing/2014/main" id="{F54F8D42-B080-F2C9-8D98-64B8DE63DBEB}"/>
              </a:ext>
            </a:extLst>
          </p:cNvPr>
          <p:cNvSpPr txBox="1"/>
          <p:nvPr/>
        </p:nvSpPr>
        <p:spPr>
          <a:xfrm>
            <a:off x="12145939" y="3948166"/>
            <a:ext cx="5396552" cy="3477835"/>
          </a:xfrm>
          <a:prstGeom prst="rect">
            <a:avLst/>
          </a:prstGeom>
          <a:noFill/>
          <a:ln>
            <a:noFill/>
          </a:ln>
        </p:spPr>
        <p:txBody>
          <a:bodyPr spcFirstLastPara="1" wrap="square" lIns="91425" tIns="45700" rIns="91425" bIns="45700" anchor="t" anchorCtr="0">
            <a:spAutoFit/>
          </a:bodyPr>
          <a:lstStyle/>
          <a:p>
            <a:pPr lvl="0"/>
            <a:r>
              <a:rPr lang="en-US" sz="2200" dirty="0">
                <a:solidFill>
                  <a:srgbClr val="C00000"/>
                </a:solidFill>
                <a:latin typeface="Helvetica Neue"/>
                <a:ea typeface="Helvetica Neue"/>
                <a:cs typeface="Helvetica Neue"/>
                <a:sym typeface="Helvetica Neue"/>
              </a:rPr>
              <a:t>	Structure the supporting ideas</a:t>
            </a:r>
          </a:p>
          <a:p>
            <a:pPr marL="0" marR="0" lvl="0" indent="0" algn="l" rtl="0">
              <a:spcBef>
                <a:spcPts val="0"/>
              </a:spcBef>
              <a:spcAft>
                <a:spcPts val="0"/>
              </a:spcAft>
              <a:buNone/>
            </a:pPr>
            <a:endParaRPr lang="en-US" sz="22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200" dirty="0">
                <a:solidFill>
                  <a:schemeClr val="dk1"/>
                </a:solidFill>
                <a:latin typeface="Helvetica Neue"/>
                <a:ea typeface="Helvetica Neue"/>
                <a:cs typeface="Helvetica Neue"/>
                <a:sym typeface="Helvetica Neue"/>
              </a:rPr>
              <a:t>Again: preferably, no more that three ideas per each argument. </a:t>
            </a:r>
          </a:p>
          <a:p>
            <a:pPr marL="0" marR="0" lvl="0" indent="0" algn="l" rtl="0">
              <a:spcBef>
                <a:spcPts val="0"/>
              </a:spcBef>
              <a:spcAft>
                <a:spcPts val="0"/>
              </a:spcAft>
              <a:buNone/>
            </a:pPr>
            <a:endParaRPr lang="en-US" sz="22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200" dirty="0">
                <a:solidFill>
                  <a:schemeClr val="dk1"/>
                </a:solidFill>
                <a:latin typeface="Helvetica Neue"/>
                <a:ea typeface="Helvetica Neue"/>
                <a:cs typeface="Helvetica Neue"/>
                <a:sym typeface="Helvetica Neue"/>
              </a:rPr>
              <a:t>Make sure to valid them through highly reliable and quantitative-driven data.</a:t>
            </a:r>
          </a:p>
          <a:p>
            <a:pPr marL="0" marR="0" lvl="0" indent="0" algn="l" rtl="0">
              <a:spcBef>
                <a:spcPts val="0"/>
              </a:spcBef>
              <a:spcAft>
                <a:spcPts val="0"/>
              </a:spcAft>
              <a:buNone/>
            </a:pPr>
            <a:endParaRPr lang="en-US" sz="22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200" dirty="0">
                <a:solidFill>
                  <a:schemeClr val="dk1"/>
                </a:solidFill>
                <a:latin typeface="Helvetica Neue"/>
                <a:ea typeface="Helvetica Neue"/>
                <a:cs typeface="Helvetica Neue"/>
                <a:sym typeface="Helvetica Neue"/>
              </a:rPr>
              <a:t>You wish for your arguments to be both robust and reliable</a:t>
            </a:r>
          </a:p>
        </p:txBody>
      </p:sp>
      <p:cxnSp>
        <p:nvCxnSpPr>
          <p:cNvPr id="5" name="Connettore diritto 13">
            <a:extLst>
              <a:ext uri="{FF2B5EF4-FFF2-40B4-BE49-F238E27FC236}">
                <a16:creationId xmlns:a16="http://schemas.microsoft.com/office/drawing/2014/main" id="{B43BB621-8A75-E25A-594D-C822A4E14E59}"/>
              </a:ext>
            </a:extLst>
          </p:cNvPr>
          <p:cNvCxnSpPr/>
          <p:nvPr/>
        </p:nvCxnSpPr>
        <p:spPr>
          <a:xfrm>
            <a:off x="6271716" y="4072900"/>
            <a:ext cx="0" cy="3336503"/>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 name="Ovale 16">
            <a:extLst>
              <a:ext uri="{FF2B5EF4-FFF2-40B4-BE49-F238E27FC236}">
                <a16:creationId xmlns:a16="http://schemas.microsoft.com/office/drawing/2014/main" id="{98F1BD65-6AFC-3CEB-4580-E837F97F5A81}"/>
              </a:ext>
            </a:extLst>
          </p:cNvPr>
          <p:cNvSpPr/>
          <p:nvPr/>
        </p:nvSpPr>
        <p:spPr>
          <a:xfrm>
            <a:off x="913262" y="3947834"/>
            <a:ext cx="639170" cy="628363"/>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a:solidFill>
                  <a:srgbClr val="002060"/>
                </a:solidFill>
                <a:latin typeface="Times New Roman" panose="02020603050405020304" pitchFamily="18" charset="0"/>
                <a:cs typeface="Times New Roman" panose="02020603050405020304" pitchFamily="18" charset="0"/>
              </a:rPr>
              <a:t>1</a:t>
            </a:r>
            <a:endParaRPr lang="en-GB" sz="4800" dirty="0">
              <a:solidFill>
                <a:srgbClr val="002060"/>
              </a:solidFill>
              <a:latin typeface="Times New Roman" panose="02020603050405020304" pitchFamily="18" charset="0"/>
              <a:cs typeface="Times New Roman" panose="02020603050405020304" pitchFamily="18" charset="0"/>
            </a:endParaRPr>
          </a:p>
        </p:txBody>
      </p:sp>
      <p:sp>
        <p:nvSpPr>
          <p:cNvPr id="7" name="Ovale 17">
            <a:extLst>
              <a:ext uri="{FF2B5EF4-FFF2-40B4-BE49-F238E27FC236}">
                <a16:creationId xmlns:a16="http://schemas.microsoft.com/office/drawing/2014/main" id="{A3AA58BB-7B7B-0AA9-5680-BF7181707339}"/>
              </a:ext>
            </a:extLst>
          </p:cNvPr>
          <p:cNvSpPr/>
          <p:nvPr/>
        </p:nvSpPr>
        <p:spPr>
          <a:xfrm>
            <a:off x="6613477" y="3948166"/>
            <a:ext cx="639170" cy="628363"/>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a:solidFill>
                  <a:srgbClr val="002060"/>
                </a:solidFill>
                <a:latin typeface="Times New Roman" panose="02020603050405020304" pitchFamily="18" charset="0"/>
                <a:cs typeface="Times New Roman" panose="02020603050405020304" pitchFamily="18" charset="0"/>
              </a:rPr>
              <a:t>2</a:t>
            </a:r>
            <a:endParaRPr lang="en-GB" sz="4800" dirty="0">
              <a:solidFill>
                <a:srgbClr val="002060"/>
              </a:solidFill>
              <a:latin typeface="Times New Roman" panose="02020603050405020304" pitchFamily="18" charset="0"/>
              <a:cs typeface="Times New Roman" panose="02020603050405020304" pitchFamily="18" charset="0"/>
            </a:endParaRPr>
          </a:p>
        </p:txBody>
      </p:sp>
      <p:sp>
        <p:nvSpPr>
          <p:cNvPr id="8" name="Ovale 18">
            <a:extLst>
              <a:ext uri="{FF2B5EF4-FFF2-40B4-BE49-F238E27FC236}">
                <a16:creationId xmlns:a16="http://schemas.microsoft.com/office/drawing/2014/main" id="{BE04446C-FA4D-F2D8-143E-B6A1F6CA4ADA}"/>
              </a:ext>
            </a:extLst>
          </p:cNvPr>
          <p:cNvSpPr/>
          <p:nvPr/>
        </p:nvSpPr>
        <p:spPr>
          <a:xfrm>
            <a:off x="12313693" y="3964210"/>
            <a:ext cx="639170" cy="628363"/>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a:solidFill>
                  <a:srgbClr val="002060"/>
                </a:solidFill>
                <a:latin typeface="Times New Roman" panose="02020603050405020304" pitchFamily="18" charset="0"/>
                <a:cs typeface="Times New Roman" panose="02020603050405020304" pitchFamily="18" charset="0"/>
              </a:rPr>
              <a:t>3</a:t>
            </a:r>
            <a:endParaRPr lang="en-GB" sz="4800" dirty="0">
              <a:solidFill>
                <a:srgbClr val="002060"/>
              </a:solidFill>
              <a:latin typeface="Times New Roman" panose="02020603050405020304" pitchFamily="18" charset="0"/>
              <a:cs typeface="Times New Roman" panose="02020603050405020304" pitchFamily="18" charset="0"/>
            </a:endParaRPr>
          </a:p>
        </p:txBody>
      </p:sp>
      <p:cxnSp>
        <p:nvCxnSpPr>
          <p:cNvPr id="9" name="Connettore diritto 20">
            <a:extLst>
              <a:ext uri="{FF2B5EF4-FFF2-40B4-BE49-F238E27FC236}">
                <a16:creationId xmlns:a16="http://schemas.microsoft.com/office/drawing/2014/main" id="{5150E847-86E5-81EC-D02C-4196CE140E1B}"/>
              </a:ext>
            </a:extLst>
          </p:cNvPr>
          <p:cNvCxnSpPr/>
          <p:nvPr/>
        </p:nvCxnSpPr>
        <p:spPr>
          <a:xfrm>
            <a:off x="11965107" y="4072899"/>
            <a:ext cx="0" cy="3336503"/>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071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800" y="1573291"/>
            <a:ext cx="12309764"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a:t>
            </a:r>
            <a:r>
              <a:rPr lang="en-US" sz="4400" b="1" dirty="0">
                <a:solidFill>
                  <a:srgbClr val="D00B24"/>
                </a:solidFill>
                <a:latin typeface="Arial"/>
                <a:ea typeface="Arial"/>
                <a:cs typeface="Arial"/>
                <a:sym typeface="Arial"/>
              </a:rPr>
              <a:t>. </a:t>
            </a:r>
            <a:r>
              <a:rPr lang="en-GB" sz="4400" b="1" dirty="0">
                <a:solidFill>
                  <a:srgbClr val="D00B24"/>
                </a:solidFill>
              </a:rPr>
              <a:t>How to make yourself understood </a:t>
            </a:r>
            <a:endParaRPr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5863455" cy="1384954"/>
          </a:xfrm>
          <a:prstGeom prst="rect">
            <a:avLst/>
          </a:prstGeom>
          <a:noFill/>
          <a:ln>
            <a:noFill/>
          </a:ln>
        </p:spPr>
        <p:txBody>
          <a:bodyPr spcFirstLastPara="1" wrap="square" lIns="91425" tIns="45700" rIns="91425" bIns="45700" anchor="t" anchorCtr="0">
            <a:spAutoFit/>
          </a:bodyPr>
          <a:lstStyle/>
          <a:p>
            <a:r>
              <a:rPr lang="en-US" sz="2800" b="1" dirty="0">
                <a:solidFill>
                  <a:srgbClr val="C00000"/>
                </a:solidFill>
                <a:latin typeface="Helvetica Neue"/>
                <a:ea typeface="Helvetica Neue"/>
                <a:cs typeface="Helvetica Neue"/>
                <a:sym typeface="Helvetica Neue"/>
              </a:rPr>
              <a:t>The Minto Pyramidal Principle: a visual representation</a:t>
            </a:r>
            <a:endParaRPr lang="en-US" sz="2800" b="1" dirty="0">
              <a:solidFill>
                <a:srgbClr val="C00000"/>
              </a:solidFill>
            </a:endParaRPr>
          </a:p>
          <a:p>
            <a:r>
              <a:rPr lang="en-US" sz="2800" dirty="0">
                <a:solidFill>
                  <a:schemeClr val="dk1"/>
                </a:solidFill>
                <a:latin typeface="Helvetica Neue"/>
                <a:ea typeface="Helvetica Neue"/>
                <a:cs typeface="Helvetica Neue"/>
                <a:sym typeface="Helvetica Neue"/>
              </a:rPr>
              <a:t>All in all, the visual breakdown of your intervention should look like something as follows: </a:t>
            </a:r>
          </a:p>
          <a:p>
            <a:pPr marL="0" marR="0" lvl="0" indent="0" algn="l" rtl="0">
              <a:spcBef>
                <a:spcPts val="0"/>
              </a:spcBef>
              <a:spcAft>
                <a:spcPts val="0"/>
              </a:spcAft>
              <a:buNone/>
            </a:pPr>
            <a:endParaRPr sz="2800" b="1" dirty="0">
              <a:solidFill>
                <a:schemeClr val="dk1"/>
              </a:solidFill>
              <a:latin typeface="Helvetica Neue"/>
              <a:ea typeface="Helvetica Neue"/>
              <a:cs typeface="Helvetica Neue"/>
              <a:sym typeface="Helvetica Neue"/>
            </a:endParaRPr>
          </a:p>
        </p:txBody>
      </p:sp>
      <p:graphicFrame>
        <p:nvGraphicFramePr>
          <p:cNvPr id="6" name="Diagramma 14">
            <a:extLst>
              <a:ext uri="{FF2B5EF4-FFF2-40B4-BE49-F238E27FC236}">
                <a16:creationId xmlns:a16="http://schemas.microsoft.com/office/drawing/2014/main" id="{086B0426-8073-C953-F2A9-76F25CDE5FAA}"/>
              </a:ext>
            </a:extLst>
          </p:cNvPr>
          <p:cNvGraphicFramePr/>
          <p:nvPr>
            <p:extLst>
              <p:ext uri="{D42A27DB-BD31-4B8C-83A1-F6EECF244321}">
                <p14:modId xmlns:p14="http://schemas.microsoft.com/office/powerpoint/2010/main" val="1565774962"/>
              </p:ext>
            </p:extLst>
          </p:nvPr>
        </p:nvGraphicFramePr>
        <p:xfrm>
          <a:off x="881623" y="3794282"/>
          <a:ext cx="7096526" cy="4407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Google Shape;159;p4">
            <a:extLst>
              <a:ext uri="{FF2B5EF4-FFF2-40B4-BE49-F238E27FC236}">
                <a16:creationId xmlns:a16="http://schemas.microsoft.com/office/drawing/2014/main" id="{B1486B6C-0B31-6702-6B6D-78A4AB57701B}"/>
              </a:ext>
            </a:extLst>
          </p:cNvPr>
          <p:cNvSpPr txBox="1"/>
          <p:nvPr/>
        </p:nvSpPr>
        <p:spPr>
          <a:xfrm>
            <a:off x="7387575" y="3731400"/>
            <a:ext cx="9090546"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Helvetica Neue" panose="020B0604020202020204" charset="0"/>
                <a:ea typeface="Helvetica Neue"/>
                <a:cs typeface="Helvetica Neue"/>
                <a:sym typeface="Helvetica Neue"/>
              </a:rPr>
              <a:t>Additional tips for the application of Minto’s Principle:</a:t>
            </a:r>
          </a:p>
          <a:p>
            <a:pPr marL="0" marR="0" lvl="0" indent="0" algn="l" rtl="0">
              <a:spcBef>
                <a:spcPts val="0"/>
              </a:spcBef>
              <a:spcAft>
                <a:spcPts val="0"/>
              </a:spcAft>
              <a:buNone/>
            </a:pPr>
            <a:endParaRPr lang="en-US" sz="2400" dirty="0">
              <a:solidFill>
                <a:schemeClr val="dk1"/>
              </a:solidFill>
              <a:latin typeface="Helvetica Neue" panose="020B0604020202020204" charset="0"/>
              <a:ea typeface="Helvetica Neue"/>
              <a:cs typeface="Helvetica Neue"/>
              <a:sym typeface="Helvetica Neue"/>
            </a:endParaRPr>
          </a:p>
          <a:p>
            <a:pPr marL="0" marR="0" lvl="0" indent="0" algn="l" rtl="0">
              <a:spcBef>
                <a:spcPts val="0"/>
              </a:spcBef>
              <a:spcAft>
                <a:spcPts val="0"/>
              </a:spcAft>
              <a:buNone/>
            </a:pPr>
            <a:r>
              <a:rPr lang="en-US" sz="2400" b="1" dirty="0">
                <a:solidFill>
                  <a:srgbClr val="002060"/>
                </a:solidFill>
                <a:latin typeface="Helvetica Neue" panose="020B0604020202020204" charset="0"/>
                <a:ea typeface="Helvetica Neue"/>
                <a:cs typeface="Times New Roman" panose="02020603050405020304" pitchFamily="18" charset="0"/>
                <a:sym typeface="Helvetica Neue"/>
              </a:rPr>
              <a:t>TIME ORDER</a:t>
            </a:r>
            <a:r>
              <a:rPr lang="en-US" sz="2400" dirty="0">
                <a:solidFill>
                  <a:schemeClr val="dk1"/>
                </a:solidFill>
                <a:latin typeface="Helvetica Neue" panose="020B0604020202020204" charset="0"/>
                <a:ea typeface="Helvetica Neue"/>
                <a:cs typeface="Helvetica Neue"/>
                <a:sym typeface="Helvetica Neue"/>
              </a:rPr>
              <a:t>: If some cause-effect relationship exists between your arguments/support evidence, make sure to highlight the underlying sequence of events 	</a:t>
            </a:r>
          </a:p>
          <a:p>
            <a:pPr marL="0" marR="0" lvl="0" indent="0" algn="l" rtl="0">
              <a:spcBef>
                <a:spcPts val="0"/>
              </a:spcBef>
              <a:spcAft>
                <a:spcPts val="0"/>
              </a:spcAft>
              <a:buNone/>
            </a:pPr>
            <a:endParaRPr lang="en-US" sz="2400" dirty="0">
              <a:solidFill>
                <a:schemeClr val="dk1"/>
              </a:solidFill>
              <a:latin typeface="Helvetica Neue" panose="020B0604020202020204" charset="0"/>
              <a:ea typeface="Helvetica Neue"/>
              <a:cs typeface="Helvetica Neue"/>
              <a:sym typeface="Helvetica Neue"/>
            </a:endParaRPr>
          </a:p>
          <a:p>
            <a:pPr marL="0" marR="0" lvl="0" indent="0" algn="l" rtl="0">
              <a:spcBef>
                <a:spcPts val="0"/>
              </a:spcBef>
              <a:spcAft>
                <a:spcPts val="0"/>
              </a:spcAft>
              <a:buNone/>
            </a:pPr>
            <a:r>
              <a:rPr lang="en-US" sz="2400" b="1" dirty="0">
                <a:solidFill>
                  <a:srgbClr val="002060"/>
                </a:solidFill>
                <a:latin typeface="Helvetica Neue" panose="020B0604020202020204" charset="0"/>
                <a:ea typeface="Helvetica Neue"/>
                <a:cs typeface="Times New Roman" panose="02020603050405020304" pitchFamily="18" charset="0"/>
                <a:sym typeface="Helvetica Neue"/>
              </a:rPr>
              <a:t>STRUCTURAL ORDER</a:t>
            </a:r>
            <a:r>
              <a:rPr lang="en-US" sz="2400" dirty="0">
                <a:solidFill>
                  <a:schemeClr val="dk1"/>
                </a:solidFill>
                <a:latin typeface="Helvetica Neue" panose="020B0604020202020204" charset="0"/>
                <a:ea typeface="Helvetica Neue"/>
                <a:cs typeface="Helvetica Neue"/>
                <a:sym typeface="Helvetica Neue"/>
              </a:rPr>
              <a:t>: Break down your discussion into singular thoughts. The more granular you will be, the easier it is for your interlocutor to understand your thoughts process  </a:t>
            </a:r>
          </a:p>
          <a:p>
            <a:pPr marL="0" marR="0" lvl="0" indent="0" algn="l" rtl="0">
              <a:spcBef>
                <a:spcPts val="0"/>
              </a:spcBef>
              <a:spcAft>
                <a:spcPts val="0"/>
              </a:spcAft>
              <a:buNone/>
            </a:pPr>
            <a:endParaRPr lang="en-US" sz="2400" dirty="0">
              <a:solidFill>
                <a:schemeClr val="dk1"/>
              </a:solidFill>
              <a:latin typeface="Helvetica Neue" panose="020B0604020202020204" charset="0"/>
              <a:ea typeface="Helvetica Neue"/>
              <a:cs typeface="Helvetica Neue"/>
              <a:sym typeface="Helvetica Neue"/>
            </a:endParaRPr>
          </a:p>
          <a:p>
            <a:pPr marL="0" marR="0" lvl="0" indent="0" algn="l" rtl="0">
              <a:spcBef>
                <a:spcPts val="0"/>
              </a:spcBef>
              <a:spcAft>
                <a:spcPts val="0"/>
              </a:spcAft>
              <a:buNone/>
            </a:pPr>
            <a:r>
              <a:rPr lang="en-US" sz="2400" b="1" dirty="0">
                <a:solidFill>
                  <a:srgbClr val="002060"/>
                </a:solidFill>
                <a:latin typeface="Helvetica Neue" panose="020B0604020202020204" charset="0"/>
                <a:ea typeface="Helvetica Neue"/>
                <a:cs typeface="Times New Roman" panose="02020603050405020304" pitchFamily="18" charset="0"/>
                <a:sym typeface="Helvetica Neue"/>
              </a:rPr>
              <a:t>DEGREE ORDER</a:t>
            </a:r>
            <a:r>
              <a:rPr lang="en-US" sz="2400" dirty="0">
                <a:solidFill>
                  <a:schemeClr val="dk1"/>
                </a:solidFill>
                <a:latin typeface="Helvetica Neue" panose="020B0604020202020204" charset="0"/>
                <a:ea typeface="Helvetica Neue"/>
                <a:cs typeface="Helvetica Neue"/>
                <a:sym typeface="Helvetica Neue"/>
              </a:rPr>
              <a:t>: Make sure to disclose your thoughts in order of importance</a:t>
            </a:r>
          </a:p>
        </p:txBody>
      </p:sp>
    </p:spTree>
    <p:extLst>
      <p:ext uri="{BB962C8B-B14F-4D97-AF65-F5344CB8AC3E}">
        <p14:creationId xmlns:p14="http://schemas.microsoft.com/office/powerpoint/2010/main" val="1323118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p:nvPr/>
        </p:nvSpPr>
        <p:spPr>
          <a:xfrm>
            <a:off x="1524000" y="1427012"/>
            <a:ext cx="545951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Learning outcomes</a:t>
            </a:r>
            <a:endParaRPr dirty="0"/>
          </a:p>
        </p:txBody>
      </p:sp>
      <p:sp>
        <p:nvSpPr>
          <p:cNvPr id="122" name="Google Shape;122;p2"/>
          <p:cNvSpPr txBox="1"/>
          <p:nvPr/>
        </p:nvSpPr>
        <p:spPr>
          <a:xfrm>
            <a:off x="1524000" y="2850738"/>
            <a:ext cx="1004018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At the end of this module, you will:</a:t>
            </a:r>
            <a:endParaRPr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23" name="Google Shape;123;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2" y="3855260"/>
            <a:ext cx="467367" cy="450740"/>
          </a:xfrm>
          <a:prstGeom prst="rect">
            <a:avLst/>
          </a:prstGeom>
          <a:noFill/>
          <a:ln>
            <a:noFill/>
          </a:ln>
        </p:spPr>
      </p:pic>
      <p:pic>
        <p:nvPicPr>
          <p:cNvPr id="124" name="Google Shape;124;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1" y="5272210"/>
            <a:ext cx="467367" cy="450740"/>
          </a:xfrm>
          <a:prstGeom prst="rect">
            <a:avLst/>
          </a:prstGeom>
          <a:noFill/>
          <a:ln>
            <a:noFill/>
          </a:ln>
        </p:spPr>
      </p:pic>
      <p:pic>
        <p:nvPicPr>
          <p:cNvPr id="125" name="Google Shape;125;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2" y="6677758"/>
            <a:ext cx="467367" cy="450740"/>
          </a:xfrm>
          <a:prstGeom prst="rect">
            <a:avLst/>
          </a:prstGeom>
          <a:noFill/>
          <a:ln>
            <a:noFill/>
          </a:ln>
        </p:spPr>
      </p:pic>
      <p:sp>
        <p:nvSpPr>
          <p:cNvPr id="128" name="Google Shape;128;p2"/>
          <p:cNvSpPr txBox="1"/>
          <p:nvPr/>
        </p:nvSpPr>
        <p:spPr>
          <a:xfrm>
            <a:off x="2514595" y="3846946"/>
            <a:ext cx="9208831" cy="523180"/>
          </a:xfrm>
          <a:prstGeom prst="rect">
            <a:avLst/>
          </a:prstGeom>
          <a:noFill/>
          <a:ln>
            <a:noFill/>
          </a:ln>
        </p:spPr>
        <p:txBody>
          <a:bodyPr spcFirstLastPara="1" wrap="square" lIns="108000" tIns="45700" rIns="108000" bIns="45700" anchor="t" anchorCtr="0">
            <a:spAutoFit/>
          </a:bodyPr>
          <a:lstStyle/>
          <a:p>
            <a:r>
              <a:rPr lang="en-US" altLang="ko-KR" sz="2800" b="1" dirty="0">
                <a:solidFill>
                  <a:srgbClr val="ED9DAB"/>
                </a:solidFill>
                <a:latin typeface="Microsoft Sans Serif" panose="020B0604020202020204" pitchFamily="34" charset="0"/>
                <a:cs typeface="Microsoft Sans Serif" panose="020B0604020202020204" pitchFamily="34" charset="0"/>
              </a:rPr>
              <a:t>Better understand your teammates and team dynamics </a:t>
            </a:r>
            <a:r>
              <a:rPr lang="en-US" sz="2800" b="1" dirty="0">
                <a:solidFill>
                  <a:srgbClr val="ED9DAB"/>
                </a:solidFill>
                <a:latin typeface="Helvetica Neue"/>
                <a:ea typeface="Helvetica Neue"/>
                <a:cs typeface="Helvetica Neue"/>
                <a:sym typeface="Helvetica Neue"/>
              </a:rPr>
              <a:t>  </a:t>
            </a:r>
            <a:endParaRPr sz="2800" b="1" dirty="0">
              <a:solidFill>
                <a:srgbClr val="ED9DAB"/>
              </a:solidFill>
              <a:latin typeface="Helvetica Neue"/>
              <a:ea typeface="Helvetica Neue"/>
              <a:cs typeface="Helvetica Neue"/>
              <a:sym typeface="Helvetica Neue"/>
            </a:endParaRPr>
          </a:p>
        </p:txBody>
      </p:sp>
      <p:sp>
        <p:nvSpPr>
          <p:cNvPr id="131" name="Google Shape;131;p2"/>
          <p:cNvSpPr txBox="1"/>
          <p:nvPr/>
        </p:nvSpPr>
        <p:spPr>
          <a:xfrm>
            <a:off x="2514595" y="5259955"/>
            <a:ext cx="10573607" cy="523180"/>
          </a:xfrm>
          <a:prstGeom prst="rect">
            <a:avLst/>
          </a:prstGeom>
          <a:noFill/>
          <a:ln>
            <a:noFill/>
          </a:ln>
        </p:spPr>
        <p:txBody>
          <a:bodyPr spcFirstLastPara="1" wrap="square" lIns="108000" tIns="45700" rIns="108000" bIns="45700" anchor="t" anchorCtr="0">
            <a:spAutoFit/>
          </a:bodyPr>
          <a:lstStyle/>
          <a:p>
            <a:r>
              <a:rPr lang="en-US" altLang="ko-KR"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rPr>
              <a:t>Know how to face up and overcome a conflict when it arises</a:t>
            </a:r>
            <a:endParaRPr lang="ko-KR" altLang="en-US" sz="2800" b="1" dirty="0">
              <a:solidFill>
                <a:srgbClr val="ED9DAB"/>
              </a:solidFill>
              <a:latin typeface="Microsoft Sans Serif" panose="020B0604020202020204" pitchFamily="34" charset="0"/>
              <a:cs typeface="Microsoft Sans Serif" panose="020B0604020202020204" pitchFamily="34" charset="0"/>
            </a:endParaRPr>
          </a:p>
        </p:txBody>
      </p:sp>
      <p:sp>
        <p:nvSpPr>
          <p:cNvPr id="134" name="Google Shape;134;p2"/>
          <p:cNvSpPr txBox="1"/>
          <p:nvPr/>
        </p:nvSpPr>
        <p:spPr>
          <a:xfrm>
            <a:off x="2514598" y="6665503"/>
            <a:ext cx="8922226" cy="954067"/>
          </a:xfrm>
          <a:prstGeom prst="rect">
            <a:avLst/>
          </a:prstGeom>
          <a:noFill/>
          <a:ln>
            <a:noFill/>
          </a:ln>
        </p:spPr>
        <p:txBody>
          <a:bodyPr spcFirstLastPara="1" wrap="square" lIns="108000" tIns="45700" rIns="108000" bIns="45700" anchor="t" anchorCtr="0">
            <a:spAutoFit/>
          </a:bodyPr>
          <a:lstStyle/>
          <a:p>
            <a:r>
              <a:rPr lang="en-GB" altLang="ko-KR" sz="2800" b="1" dirty="0">
                <a:solidFill>
                  <a:srgbClr val="ED9DAB"/>
                </a:solidFill>
                <a:latin typeface="Microsoft Sans Serif" panose="020B0604020202020204" pitchFamily="34" charset="0"/>
                <a:cs typeface="Microsoft Sans Serif" panose="020B0604020202020204" pitchFamily="34" charset="0"/>
              </a:rPr>
              <a:t>Understand how to work in a group by creating good  collaboration and communication</a:t>
            </a:r>
            <a:endParaRPr lang="ko-KR" altLang="en-US" sz="2800" b="1" dirty="0">
              <a:solidFill>
                <a:srgbClr val="ED9DAB"/>
              </a:solidFill>
              <a:latin typeface="Microsoft Sans Serif" panose="020B0604020202020204" pitchFamily="34" charset="0"/>
              <a:cs typeface="Microsoft Sans Serif"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800" y="1573291"/>
            <a:ext cx="12309764"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a:t>
            </a:r>
            <a:r>
              <a:rPr lang="en-US" sz="4400" b="1" dirty="0">
                <a:solidFill>
                  <a:srgbClr val="D00B24"/>
                </a:solidFill>
                <a:latin typeface="Arial"/>
                <a:ea typeface="Arial"/>
                <a:cs typeface="Arial"/>
                <a:sym typeface="Arial"/>
              </a:rPr>
              <a:t>. </a:t>
            </a:r>
            <a:r>
              <a:rPr lang="en-GB" sz="4400" b="1" dirty="0">
                <a:solidFill>
                  <a:srgbClr val="D00B24"/>
                </a:solidFill>
              </a:rPr>
              <a:t>How to make yourself understood </a:t>
            </a:r>
            <a:endParaRPr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5863455" cy="954067"/>
          </a:xfrm>
          <a:prstGeom prst="rect">
            <a:avLst/>
          </a:prstGeom>
          <a:noFill/>
          <a:ln>
            <a:noFill/>
          </a:ln>
        </p:spPr>
        <p:txBody>
          <a:bodyPr spcFirstLastPara="1" wrap="square" lIns="91425" tIns="45700" rIns="91425" bIns="45700" anchor="t" anchorCtr="0">
            <a:spAutoFit/>
          </a:bodyPr>
          <a:lstStyle/>
          <a:p>
            <a:r>
              <a:rPr lang="en-US" sz="2800" b="1" dirty="0">
                <a:solidFill>
                  <a:srgbClr val="C00000"/>
                </a:solidFill>
                <a:latin typeface="Helvetica Neue"/>
                <a:ea typeface="Helvetica Neue"/>
                <a:cs typeface="Helvetica Neue"/>
                <a:sym typeface="Helvetica Neue"/>
              </a:rPr>
              <a:t>The Minto Pyramid combined with the MECE Principle</a:t>
            </a:r>
            <a:endParaRPr lang="en-US" sz="2800" b="1" dirty="0">
              <a:solidFill>
                <a:srgbClr val="C00000"/>
              </a:solidFill>
            </a:endParaRPr>
          </a:p>
          <a:p>
            <a:pPr marL="0" marR="0" lvl="0" indent="0" algn="l" rtl="0">
              <a:spcBef>
                <a:spcPts val="0"/>
              </a:spcBef>
              <a:spcAft>
                <a:spcPts val="0"/>
              </a:spcAft>
              <a:buNone/>
            </a:pPr>
            <a:endParaRPr sz="2800" b="1" dirty="0">
              <a:solidFill>
                <a:schemeClr val="dk1"/>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6FDF5085-18F2-182D-D68A-106D39EB7745}"/>
              </a:ext>
            </a:extLst>
          </p:cNvPr>
          <p:cNvSpPr txBox="1"/>
          <p:nvPr/>
        </p:nvSpPr>
        <p:spPr>
          <a:xfrm>
            <a:off x="1523999" y="3516947"/>
            <a:ext cx="9171710" cy="4893607"/>
          </a:xfrm>
          <a:prstGeom prst="rect">
            <a:avLst/>
          </a:prstGeom>
          <a:noFill/>
          <a:ln>
            <a:noFill/>
          </a:ln>
        </p:spPr>
        <p:txBody>
          <a:bodyPr spcFirstLastPara="1" wrap="square" lIns="91425" tIns="45700" rIns="91425" bIns="45700" anchor="t" anchorCtr="0">
            <a:spAutoFit/>
          </a:bodyPr>
          <a:lstStyle/>
          <a:p>
            <a:r>
              <a:rPr lang="en-US" sz="2400" dirty="0">
                <a:solidFill>
                  <a:schemeClr val="dk1"/>
                </a:solidFill>
                <a:latin typeface="Helvetica Neue"/>
                <a:ea typeface="Helvetica Neue"/>
                <a:cs typeface="Helvetica Neue"/>
                <a:sym typeface="Helvetica Neue"/>
              </a:rPr>
              <a:t>MECE is a systemic problem-solving framework used by top-notch consulting companies to break down a very complex and sophisticated problem into its essentials. </a:t>
            </a:r>
          </a:p>
          <a:p>
            <a:endParaRPr lang="en-US" sz="2400" dirty="0">
              <a:solidFill>
                <a:schemeClr val="dk1"/>
              </a:solidFill>
              <a:latin typeface="Helvetica Neue"/>
              <a:ea typeface="Helvetica Neue"/>
              <a:cs typeface="Helvetica Neue"/>
              <a:sym typeface="Helvetica Neue"/>
            </a:endParaRPr>
          </a:p>
          <a:p>
            <a:r>
              <a:rPr lang="en-US" sz="2400" dirty="0">
                <a:solidFill>
                  <a:schemeClr val="dk1"/>
                </a:solidFill>
                <a:latin typeface="Helvetica Neue"/>
                <a:ea typeface="Helvetica Neue"/>
                <a:cs typeface="Helvetica Neue"/>
                <a:sym typeface="Helvetica Neue"/>
              </a:rPr>
              <a:t>Once the problem (the business challenge) is de-structured in its basic components, it becomes much easier to evaluate and assess suitable options that might apply to that given issue. The acronym stands for: </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b="1" dirty="0">
                <a:solidFill>
                  <a:srgbClr val="002060"/>
                </a:solidFill>
                <a:latin typeface="Times New Roman" panose="02020603050405020304" pitchFamily="18" charset="0"/>
                <a:ea typeface="Helvetica Neue"/>
                <a:cs typeface="Times New Roman" panose="02020603050405020304" pitchFamily="18" charset="0"/>
                <a:sym typeface="Helvetica Neue"/>
              </a:rPr>
              <a:t>M</a:t>
            </a:r>
            <a:r>
              <a:rPr lang="en-US" sz="2400" dirty="0">
                <a:solidFill>
                  <a:schemeClr val="dk1"/>
                </a:solidFill>
                <a:latin typeface="Helvetica Neue"/>
                <a:ea typeface="Helvetica Neue"/>
                <a:cs typeface="Helvetica Neue"/>
                <a:sym typeface="Helvetica Neue"/>
              </a:rPr>
              <a:t>utually</a:t>
            </a:r>
          </a:p>
          <a:p>
            <a:pPr marL="0" marR="0" lvl="0" indent="0" algn="l" rtl="0">
              <a:spcBef>
                <a:spcPts val="0"/>
              </a:spcBef>
              <a:spcAft>
                <a:spcPts val="0"/>
              </a:spcAft>
              <a:buNone/>
            </a:pPr>
            <a:r>
              <a:rPr lang="en-US" sz="2400" b="1" dirty="0">
                <a:solidFill>
                  <a:srgbClr val="002060"/>
                </a:solidFill>
                <a:latin typeface="Times New Roman" panose="02020603050405020304" pitchFamily="18" charset="0"/>
                <a:ea typeface="Helvetica Neue"/>
                <a:cs typeface="Times New Roman" panose="02020603050405020304" pitchFamily="18" charset="0"/>
                <a:sym typeface="Helvetica Neue"/>
              </a:rPr>
              <a:t>E</a:t>
            </a:r>
            <a:r>
              <a:rPr lang="en-US" sz="2400" dirty="0">
                <a:solidFill>
                  <a:schemeClr val="dk1"/>
                </a:solidFill>
                <a:latin typeface="Helvetica Neue"/>
                <a:ea typeface="Helvetica Neue"/>
                <a:cs typeface="Helvetica Neue"/>
                <a:sym typeface="Helvetica Neue"/>
              </a:rPr>
              <a:t>xclusive</a:t>
            </a:r>
          </a:p>
          <a:p>
            <a:pPr marL="0" marR="0" lvl="0" indent="0" algn="l" rtl="0">
              <a:spcBef>
                <a:spcPts val="0"/>
              </a:spcBef>
              <a:spcAft>
                <a:spcPts val="0"/>
              </a:spcAft>
              <a:buNone/>
            </a:pPr>
            <a:r>
              <a:rPr lang="en-US" sz="2400" b="1" dirty="0">
                <a:solidFill>
                  <a:srgbClr val="002060"/>
                </a:solidFill>
                <a:latin typeface="Times New Roman" panose="02020603050405020304" pitchFamily="18" charset="0"/>
                <a:ea typeface="Helvetica Neue"/>
                <a:cs typeface="Times New Roman" panose="02020603050405020304" pitchFamily="18" charset="0"/>
                <a:sym typeface="Helvetica Neue"/>
              </a:rPr>
              <a:t>C</a:t>
            </a:r>
            <a:r>
              <a:rPr lang="en-US" sz="2400" dirty="0">
                <a:solidFill>
                  <a:schemeClr val="dk1"/>
                </a:solidFill>
                <a:latin typeface="Helvetica Neue"/>
                <a:ea typeface="Helvetica Neue"/>
                <a:cs typeface="Helvetica Neue"/>
                <a:sym typeface="Helvetica Neue"/>
              </a:rPr>
              <a:t>ollectively </a:t>
            </a:r>
          </a:p>
          <a:p>
            <a:pPr marL="0" marR="0" lvl="0" indent="0" algn="l" rtl="0">
              <a:spcBef>
                <a:spcPts val="0"/>
              </a:spcBef>
              <a:spcAft>
                <a:spcPts val="0"/>
              </a:spcAft>
              <a:buNone/>
            </a:pPr>
            <a:r>
              <a:rPr lang="en-US" sz="2400" b="1" dirty="0">
                <a:solidFill>
                  <a:srgbClr val="002060"/>
                </a:solidFill>
                <a:latin typeface="Times New Roman" panose="02020603050405020304" pitchFamily="18" charset="0"/>
                <a:ea typeface="Helvetica Neue"/>
                <a:cs typeface="Times New Roman" panose="02020603050405020304" pitchFamily="18" charset="0"/>
                <a:sym typeface="Helvetica Neue"/>
              </a:rPr>
              <a:t>E</a:t>
            </a:r>
            <a:r>
              <a:rPr lang="en-US" sz="2400" dirty="0">
                <a:solidFill>
                  <a:schemeClr val="dk1"/>
                </a:solidFill>
                <a:latin typeface="Helvetica Neue"/>
                <a:ea typeface="Helvetica Neue"/>
                <a:cs typeface="Helvetica Neue"/>
                <a:sym typeface="Helvetica Neue"/>
              </a:rPr>
              <a:t>xhaustive</a:t>
            </a:r>
          </a:p>
        </p:txBody>
      </p:sp>
      <p:graphicFrame>
        <p:nvGraphicFramePr>
          <p:cNvPr id="3" name="Diagramma 21">
            <a:extLst>
              <a:ext uri="{FF2B5EF4-FFF2-40B4-BE49-F238E27FC236}">
                <a16:creationId xmlns:a16="http://schemas.microsoft.com/office/drawing/2014/main" id="{2BE265A7-2EA4-F316-C6C5-69A20B95D76B}"/>
              </a:ext>
            </a:extLst>
          </p:cNvPr>
          <p:cNvGraphicFramePr/>
          <p:nvPr>
            <p:extLst>
              <p:ext uri="{D42A27DB-BD31-4B8C-83A1-F6EECF244321}">
                <p14:modId xmlns:p14="http://schemas.microsoft.com/office/powerpoint/2010/main" val="3899585692"/>
              </p:ext>
            </p:extLst>
          </p:nvPr>
        </p:nvGraphicFramePr>
        <p:xfrm>
          <a:off x="10479464" y="3275152"/>
          <a:ext cx="6076718" cy="5273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1624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800" y="1573291"/>
            <a:ext cx="12309764"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a:t>
            </a:r>
            <a:r>
              <a:rPr lang="en-US" sz="4400" b="1" dirty="0">
                <a:solidFill>
                  <a:srgbClr val="D00B24"/>
                </a:solidFill>
                <a:latin typeface="Arial"/>
                <a:ea typeface="Arial"/>
                <a:cs typeface="Arial"/>
                <a:sym typeface="Arial"/>
              </a:rPr>
              <a:t>. </a:t>
            </a:r>
            <a:r>
              <a:rPr lang="en-GB" sz="4400" b="1" dirty="0">
                <a:solidFill>
                  <a:srgbClr val="D00B24"/>
                </a:solidFill>
              </a:rPr>
              <a:t>How to make yourself understood </a:t>
            </a:r>
            <a:endParaRPr sz="4400" b="1" dirty="0">
              <a:solidFill>
                <a:srgbClr val="D00B24"/>
              </a:solidFill>
              <a:latin typeface="Arial"/>
              <a:ea typeface="Arial"/>
              <a:cs typeface="Arial"/>
              <a:sym typeface="Arial"/>
            </a:endParaRPr>
          </a:p>
        </p:txBody>
      </p:sp>
      <p:sp>
        <p:nvSpPr>
          <p:cNvPr id="159" name="Google Shape;159;p4"/>
          <p:cNvSpPr txBox="1"/>
          <p:nvPr/>
        </p:nvSpPr>
        <p:spPr>
          <a:xfrm>
            <a:off x="1524000" y="2562880"/>
            <a:ext cx="16098982" cy="3908722"/>
          </a:xfrm>
          <a:prstGeom prst="rect">
            <a:avLst/>
          </a:prstGeom>
          <a:noFill/>
          <a:ln>
            <a:noFill/>
          </a:ln>
        </p:spPr>
        <p:txBody>
          <a:bodyPr spcFirstLastPara="1" wrap="square" lIns="91425" tIns="45700" rIns="91425" bIns="45700" anchor="t" anchorCtr="0">
            <a:spAutoFit/>
          </a:bodyPr>
          <a:lstStyle/>
          <a:p>
            <a:r>
              <a:rPr lang="en-US" sz="2800" b="1" dirty="0">
                <a:solidFill>
                  <a:srgbClr val="C00000"/>
                </a:solidFill>
                <a:latin typeface="Helvetica Neue"/>
                <a:ea typeface="Helvetica Neue"/>
                <a:cs typeface="Helvetica Neue"/>
                <a:sym typeface="Helvetica Neue"/>
              </a:rPr>
              <a:t>Structuring the content of your message</a:t>
            </a:r>
            <a:endParaRPr lang="en-US" sz="2800" b="1" dirty="0">
              <a:solidFill>
                <a:srgbClr val="C00000"/>
              </a:solidFill>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Impactful and effective communication starts from the very way you design and structure your verbal and written communication.</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Mastering the MECE and Minto’s principles is just the cherry on the cake of business communication, indeed, there are many other easy tricks that you can rely on to be more effective, clear and lean in your day-by-day communication with colleagues, clients and supervisors. </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These types of recommendations can be divided into two categories:</a:t>
            </a:r>
          </a:p>
          <a:p>
            <a:pPr marL="0" marR="0" lvl="0" indent="0" algn="l" rtl="0">
              <a:spcBef>
                <a:spcPts val="0"/>
              </a:spcBef>
              <a:spcAft>
                <a:spcPts val="0"/>
              </a:spcAft>
              <a:buNone/>
            </a:pPr>
            <a:endParaRPr sz="2800" b="1" dirty="0">
              <a:solidFill>
                <a:schemeClr val="dk1"/>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E7108054-A553-B3EB-2566-87F405D46676}"/>
              </a:ext>
            </a:extLst>
          </p:cNvPr>
          <p:cNvSpPr txBox="1"/>
          <p:nvPr/>
        </p:nvSpPr>
        <p:spPr>
          <a:xfrm>
            <a:off x="1524000" y="6348454"/>
            <a:ext cx="6182126"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C00000"/>
                </a:solidFill>
                <a:latin typeface="Helvetica Neue"/>
                <a:ea typeface="Helvetica Neue"/>
                <a:cs typeface="Helvetica Neue"/>
                <a:sym typeface="Helvetica Neue"/>
              </a:rPr>
              <a:t>CONTENT</a:t>
            </a: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Meaning:</a:t>
            </a: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the concrete information shared by you</a:t>
            </a: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how relevant they seem</a:t>
            </a: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the clarity of the key message(s)</a:t>
            </a:r>
          </a:p>
        </p:txBody>
      </p:sp>
      <p:sp>
        <p:nvSpPr>
          <p:cNvPr id="3" name="Google Shape;159;p4">
            <a:extLst>
              <a:ext uri="{FF2B5EF4-FFF2-40B4-BE49-F238E27FC236}">
                <a16:creationId xmlns:a16="http://schemas.microsoft.com/office/drawing/2014/main" id="{CD133BCC-22D7-BBF4-F0B7-6A0941C3187B}"/>
              </a:ext>
            </a:extLst>
          </p:cNvPr>
          <p:cNvSpPr txBox="1"/>
          <p:nvPr/>
        </p:nvSpPr>
        <p:spPr>
          <a:xfrm>
            <a:off x="8304663" y="6348454"/>
            <a:ext cx="8694864"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C00000"/>
                </a:solidFill>
                <a:latin typeface="Helvetica Neue"/>
                <a:ea typeface="Helvetica Neue"/>
                <a:cs typeface="Helvetica Neue"/>
                <a:sym typeface="Helvetica Neue"/>
              </a:rPr>
              <a:t>FORMATTING</a:t>
            </a: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Meaning: </a:t>
            </a: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the clarity of the information</a:t>
            </a: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how free they are from margins of misinterpretations</a:t>
            </a: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how self-explanatory is the information within and the docs in support</a:t>
            </a:r>
          </a:p>
        </p:txBody>
      </p:sp>
    </p:spTree>
    <p:extLst>
      <p:ext uri="{BB962C8B-B14F-4D97-AF65-F5344CB8AC3E}">
        <p14:creationId xmlns:p14="http://schemas.microsoft.com/office/powerpoint/2010/main" val="1438820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800" y="1573291"/>
            <a:ext cx="12309764"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a:t>
            </a:r>
            <a:r>
              <a:rPr lang="en-US" sz="4400" b="1" dirty="0">
                <a:solidFill>
                  <a:srgbClr val="D00B24"/>
                </a:solidFill>
                <a:latin typeface="Arial"/>
                <a:ea typeface="Arial"/>
                <a:cs typeface="Arial"/>
                <a:sym typeface="Arial"/>
              </a:rPr>
              <a:t>. </a:t>
            </a:r>
            <a:r>
              <a:rPr lang="en-GB" sz="4400" b="1" dirty="0">
                <a:solidFill>
                  <a:srgbClr val="D00B24"/>
                </a:solidFill>
              </a:rPr>
              <a:t>How to make yourself understood </a:t>
            </a:r>
            <a:endParaRPr sz="4400" b="1" dirty="0">
              <a:solidFill>
                <a:srgbClr val="D00B24"/>
              </a:solidFill>
              <a:latin typeface="Arial"/>
              <a:ea typeface="Arial"/>
              <a:cs typeface="Arial"/>
              <a:sym typeface="Arial"/>
            </a:endParaRPr>
          </a:p>
        </p:txBody>
      </p:sp>
      <p:sp>
        <p:nvSpPr>
          <p:cNvPr id="159" name="Google Shape;159;p4"/>
          <p:cNvSpPr txBox="1"/>
          <p:nvPr/>
        </p:nvSpPr>
        <p:spPr>
          <a:xfrm>
            <a:off x="1524000" y="2562880"/>
            <a:ext cx="16098982" cy="523180"/>
          </a:xfrm>
          <a:prstGeom prst="rect">
            <a:avLst/>
          </a:prstGeom>
          <a:noFill/>
          <a:ln>
            <a:noFill/>
          </a:ln>
        </p:spPr>
        <p:txBody>
          <a:bodyPr spcFirstLastPara="1" wrap="square" lIns="91425" tIns="45700" rIns="91425" bIns="45700" anchor="t" anchorCtr="0">
            <a:spAutoFit/>
          </a:bodyPr>
          <a:lstStyle/>
          <a:p>
            <a:r>
              <a:rPr lang="en-US" sz="2800" b="1" dirty="0">
                <a:solidFill>
                  <a:srgbClr val="C00000"/>
                </a:solidFill>
                <a:latin typeface="Helvetica Neue"/>
                <a:ea typeface="Helvetica Neue"/>
                <a:cs typeface="Helvetica Neue"/>
                <a:sym typeface="Helvetica Neue"/>
              </a:rPr>
              <a:t>Punctual, precise and clear information</a:t>
            </a:r>
            <a:endParaRPr lang="en-US" sz="2800" b="1" dirty="0">
              <a:solidFill>
                <a:srgbClr val="C00000"/>
              </a:solidFill>
            </a:endParaRPr>
          </a:p>
        </p:txBody>
      </p:sp>
      <p:sp>
        <p:nvSpPr>
          <p:cNvPr id="4" name="Google Shape;159;p4">
            <a:extLst>
              <a:ext uri="{FF2B5EF4-FFF2-40B4-BE49-F238E27FC236}">
                <a16:creationId xmlns:a16="http://schemas.microsoft.com/office/drawing/2014/main" id="{C6694433-479C-F0F7-884B-6609FD06F47F}"/>
              </a:ext>
            </a:extLst>
          </p:cNvPr>
          <p:cNvSpPr txBox="1"/>
          <p:nvPr/>
        </p:nvSpPr>
        <p:spPr>
          <a:xfrm>
            <a:off x="1524000" y="3330508"/>
            <a:ext cx="7453953"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C00000"/>
                </a:solidFill>
                <a:latin typeface="Helvetica Neue"/>
                <a:ea typeface="Helvetica Neue"/>
                <a:cs typeface="Helvetica Neue"/>
                <a:sym typeface="Helvetica Neue"/>
              </a:rPr>
              <a:t>CONTENT</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514350" marR="0" lvl="0" indent="-514350" algn="l" rtl="0">
              <a:spcBef>
                <a:spcPts val="0"/>
              </a:spcBef>
              <a:spcAft>
                <a:spcPts val="0"/>
              </a:spcAft>
              <a:buFont typeface="+mj-lt"/>
              <a:buAutoNum type="arabicPeriod"/>
            </a:pPr>
            <a:r>
              <a:rPr lang="en-US" sz="2400" dirty="0">
                <a:solidFill>
                  <a:schemeClr val="dk1"/>
                </a:solidFill>
                <a:latin typeface="Helvetica Neue"/>
                <a:ea typeface="Helvetica Neue"/>
                <a:cs typeface="Helvetica Neue"/>
                <a:sym typeface="Helvetica Neue"/>
              </a:rPr>
              <a:t>Every communication should start with a subject. Make sure that your interlocutor is always informed on what you are talking about (i.e., always update the object of your emails)</a:t>
            </a:r>
          </a:p>
          <a:p>
            <a:pPr marL="514350" marR="0" lvl="0" indent="-514350" algn="l" rtl="0">
              <a:spcBef>
                <a:spcPts val="0"/>
              </a:spcBef>
              <a:spcAft>
                <a:spcPts val="0"/>
              </a:spcAft>
              <a:buFont typeface="+mj-lt"/>
              <a:buAutoNum type="arabicPeriod"/>
            </a:pPr>
            <a:r>
              <a:rPr lang="en-US" sz="2400" dirty="0">
                <a:solidFill>
                  <a:schemeClr val="dk1"/>
                </a:solidFill>
                <a:latin typeface="Helvetica Neue"/>
                <a:ea typeface="Helvetica Neue"/>
                <a:cs typeface="Helvetica Neue"/>
                <a:sym typeface="Helvetica Neue"/>
              </a:rPr>
              <a:t>Disclose every piece of information that might help your interlocutor in better understating the context of a given circumstance</a:t>
            </a:r>
          </a:p>
          <a:p>
            <a:pPr marL="514350" marR="0" lvl="0" indent="-514350" algn="l" rtl="0">
              <a:spcBef>
                <a:spcPts val="0"/>
              </a:spcBef>
              <a:spcAft>
                <a:spcPts val="0"/>
              </a:spcAft>
              <a:buFont typeface="+mj-lt"/>
              <a:buAutoNum type="arabicPeriod"/>
            </a:pPr>
            <a:r>
              <a:rPr lang="en-US" sz="2400" dirty="0">
                <a:solidFill>
                  <a:schemeClr val="dk1"/>
                </a:solidFill>
                <a:latin typeface="Helvetica Neue"/>
                <a:ea typeface="Helvetica Neue"/>
                <a:cs typeface="Helvetica Neue"/>
                <a:sym typeface="Helvetica Neue"/>
              </a:rPr>
              <a:t>Be always very clear and precise when setting up deadlines and people assigned to a specific task</a:t>
            </a:r>
          </a:p>
          <a:p>
            <a:pPr marL="514350" marR="0" lvl="0" indent="-514350" algn="l" rtl="0">
              <a:spcBef>
                <a:spcPts val="0"/>
              </a:spcBef>
              <a:spcAft>
                <a:spcPts val="0"/>
              </a:spcAft>
              <a:buFont typeface="+mj-lt"/>
              <a:buAutoNum type="arabicPeriod"/>
            </a:pPr>
            <a:r>
              <a:rPr lang="en-US" sz="2400" dirty="0">
                <a:solidFill>
                  <a:schemeClr val="dk1"/>
                </a:solidFill>
                <a:latin typeface="Helvetica Neue"/>
                <a:ea typeface="Helvetica Neue"/>
                <a:cs typeface="Helvetica Neue"/>
                <a:sym typeface="Helvetica Neue"/>
              </a:rPr>
              <a:t>Do not leave margins for free interpretations</a:t>
            </a:r>
          </a:p>
          <a:p>
            <a:pPr marL="514350" marR="0" lvl="0" indent="-514350" algn="l" rtl="0">
              <a:spcBef>
                <a:spcPts val="0"/>
              </a:spcBef>
              <a:spcAft>
                <a:spcPts val="0"/>
              </a:spcAft>
              <a:buFont typeface="+mj-lt"/>
              <a:buAutoNum type="arabicPeriod"/>
            </a:pPr>
            <a:r>
              <a:rPr lang="en-US" sz="2400" dirty="0">
                <a:solidFill>
                  <a:schemeClr val="dk1"/>
                </a:solidFill>
                <a:latin typeface="Helvetica Neue"/>
                <a:ea typeface="Helvetica Neue"/>
                <a:cs typeface="Helvetica Neue"/>
                <a:sym typeface="Helvetica Neue"/>
              </a:rPr>
              <a:t>Streamline your messages from redundant details</a:t>
            </a:r>
          </a:p>
        </p:txBody>
      </p:sp>
      <p:sp>
        <p:nvSpPr>
          <p:cNvPr id="5" name="Google Shape;159;p4">
            <a:extLst>
              <a:ext uri="{FF2B5EF4-FFF2-40B4-BE49-F238E27FC236}">
                <a16:creationId xmlns:a16="http://schemas.microsoft.com/office/drawing/2014/main" id="{949B81C9-9E31-D40C-5262-ADF709AB6321}"/>
              </a:ext>
            </a:extLst>
          </p:cNvPr>
          <p:cNvSpPr txBox="1"/>
          <p:nvPr/>
        </p:nvSpPr>
        <p:spPr>
          <a:xfrm>
            <a:off x="9144000" y="3330508"/>
            <a:ext cx="7827818" cy="48936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C00000"/>
                </a:solidFill>
                <a:latin typeface="Helvetica Neue"/>
                <a:ea typeface="Helvetica Neue"/>
                <a:cs typeface="Helvetica Neue"/>
                <a:sym typeface="Helvetica Neue"/>
              </a:rPr>
              <a:t>FORMATTING</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514350" marR="0" lvl="0" indent="-514350" algn="l" rtl="0">
              <a:spcBef>
                <a:spcPts val="0"/>
              </a:spcBef>
              <a:spcAft>
                <a:spcPts val="0"/>
              </a:spcAft>
              <a:buFont typeface="+mj-lt"/>
              <a:buAutoNum type="arabicPeriod"/>
            </a:pPr>
            <a:r>
              <a:rPr lang="en-US" sz="2400" dirty="0">
                <a:solidFill>
                  <a:schemeClr val="dk1"/>
                </a:solidFill>
                <a:latin typeface="Helvetica Neue"/>
                <a:ea typeface="Helvetica Neue"/>
                <a:cs typeface="Helvetica Neue"/>
                <a:sym typeface="Helvetica Neue"/>
              </a:rPr>
              <a:t>Use simple and accessible language, even more so when dealing with technical issues</a:t>
            </a:r>
          </a:p>
          <a:p>
            <a:pPr marL="514350" marR="0" lvl="0" indent="-514350" algn="l" rtl="0">
              <a:spcBef>
                <a:spcPts val="0"/>
              </a:spcBef>
              <a:spcAft>
                <a:spcPts val="0"/>
              </a:spcAft>
              <a:buFont typeface="+mj-lt"/>
              <a:buAutoNum type="arabicPeriod"/>
            </a:pPr>
            <a:r>
              <a:rPr lang="en-US" sz="2400" dirty="0">
                <a:solidFill>
                  <a:schemeClr val="dk1"/>
                </a:solidFill>
                <a:latin typeface="Helvetica Neue"/>
                <a:ea typeface="Helvetica Neue"/>
                <a:cs typeface="Helvetica Neue"/>
                <a:sym typeface="Helvetica Neue"/>
              </a:rPr>
              <a:t>Prepare lists/bullet points to make more evident the many different topics addressed by your arguments</a:t>
            </a:r>
          </a:p>
          <a:p>
            <a:pPr marL="514350" marR="0" lvl="0" indent="-514350" algn="l" rtl="0">
              <a:spcBef>
                <a:spcPts val="0"/>
              </a:spcBef>
              <a:spcAft>
                <a:spcPts val="0"/>
              </a:spcAft>
              <a:buFont typeface="+mj-lt"/>
              <a:buAutoNum type="arabicPeriod"/>
            </a:pPr>
            <a:r>
              <a:rPr lang="en-US" sz="2400" dirty="0">
                <a:solidFill>
                  <a:schemeClr val="dk1"/>
                </a:solidFill>
                <a:latin typeface="Helvetica Neue"/>
                <a:ea typeface="Helvetica Neue"/>
                <a:cs typeface="Helvetica Neue"/>
                <a:sym typeface="Helvetica Neue"/>
              </a:rPr>
              <a:t>Speak slowly and take frequent but brief pauses: it will help you in assessing the impression that you are making on your audience</a:t>
            </a:r>
          </a:p>
          <a:p>
            <a:pPr marL="514350" marR="0" lvl="0" indent="-514350" algn="l" rtl="0">
              <a:spcBef>
                <a:spcPts val="0"/>
              </a:spcBef>
              <a:spcAft>
                <a:spcPts val="0"/>
              </a:spcAft>
              <a:buFont typeface="+mj-lt"/>
              <a:buAutoNum type="arabicPeriod"/>
            </a:pPr>
            <a:r>
              <a:rPr lang="en-US" sz="2400" dirty="0">
                <a:solidFill>
                  <a:schemeClr val="dk1"/>
                </a:solidFill>
                <a:latin typeface="Helvetica Neue"/>
                <a:ea typeface="Helvetica Neue"/>
                <a:cs typeface="Helvetica Neue"/>
                <a:sym typeface="Helvetica Neue"/>
              </a:rPr>
              <a:t>When approaching your conclusions, make sure to make a concise and comprehensive recap</a:t>
            </a:r>
          </a:p>
          <a:p>
            <a:pPr marL="514350" marR="0" lvl="0" indent="-514350" algn="l" rtl="0">
              <a:spcBef>
                <a:spcPts val="0"/>
              </a:spcBef>
              <a:spcAft>
                <a:spcPts val="0"/>
              </a:spcAft>
              <a:buFont typeface="+mj-lt"/>
              <a:buAutoNum type="arabicPeriod"/>
            </a:pPr>
            <a:r>
              <a:rPr lang="en-US" sz="2400" dirty="0">
                <a:solidFill>
                  <a:schemeClr val="dk1"/>
                </a:solidFill>
                <a:latin typeface="Helvetica Neue"/>
                <a:ea typeface="Helvetica Neue"/>
                <a:cs typeface="Helvetica Neue"/>
                <a:sym typeface="Helvetica Neue"/>
              </a:rPr>
              <a:t>Come up with an agenda: be sure to be relatable, on-point and reliable </a:t>
            </a:r>
          </a:p>
        </p:txBody>
      </p:sp>
    </p:spTree>
    <p:extLst>
      <p:ext uri="{BB962C8B-B14F-4D97-AF65-F5344CB8AC3E}">
        <p14:creationId xmlns:p14="http://schemas.microsoft.com/office/powerpoint/2010/main" val="4286919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800" y="1573291"/>
            <a:ext cx="12476018"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3</a:t>
            </a:r>
            <a:r>
              <a:rPr lang="en-US" sz="4400" b="1" dirty="0">
                <a:solidFill>
                  <a:srgbClr val="D00B24"/>
                </a:solidFill>
                <a:latin typeface="Arial"/>
                <a:ea typeface="Arial"/>
                <a:cs typeface="Arial"/>
                <a:sym typeface="Arial"/>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Implementing</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Collaboration</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and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Communication</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r>
              <a:rPr lang="es-ES" sz="4400" b="1" spc="-85"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Skills</a:t>
            </a:r>
            <a:r>
              <a:rPr lang="es-ES" sz="4400" b="1" spc="-85" dirty="0">
                <a:solidFill>
                  <a:srgbClr val="D00B24"/>
                </a:solidFill>
                <a:latin typeface="Arial" panose="020B0604020202020204" pitchFamily="34" charset="0"/>
                <a:ea typeface="Microsoft Sans Serif" panose="020B0604020202020204" pitchFamily="34" charset="0"/>
                <a:cs typeface="Arial" panose="020B0604020202020204" pitchFamily="34" charset="0"/>
              </a:rPr>
              <a:t> </a:t>
            </a:r>
            <a:endParaRPr sz="4400" b="1" dirty="0">
              <a:solidFill>
                <a:srgbClr val="D00B24"/>
              </a:solidFill>
              <a:latin typeface="Arial"/>
              <a:ea typeface="Arial"/>
              <a:cs typeface="Arial"/>
              <a:sym typeface="Arial"/>
            </a:endParaRPr>
          </a:p>
        </p:txBody>
      </p:sp>
      <p:sp>
        <p:nvSpPr>
          <p:cNvPr id="159" name="Google Shape;159;p4"/>
          <p:cNvSpPr txBox="1"/>
          <p:nvPr/>
        </p:nvSpPr>
        <p:spPr>
          <a:xfrm>
            <a:off x="1447799" y="3227898"/>
            <a:ext cx="16147473" cy="5262939"/>
          </a:xfrm>
          <a:prstGeom prst="rect">
            <a:avLst/>
          </a:prstGeom>
          <a:noFill/>
          <a:ln>
            <a:noFill/>
          </a:ln>
        </p:spPr>
        <p:txBody>
          <a:bodyPr spcFirstLastPara="1" wrap="square" lIns="91425" tIns="45700" rIns="91425" bIns="45700" anchor="t" anchorCtr="0">
            <a:spAutoFit/>
          </a:bodyPr>
          <a:lstStyle/>
          <a:p>
            <a:r>
              <a:rPr lang="en-GB" sz="2800" b="1" dirty="0">
                <a:solidFill>
                  <a:srgbClr val="C00000"/>
                </a:solidFill>
                <a:latin typeface="Helvetica Neue"/>
                <a:sym typeface="Helvetica Neue"/>
              </a:rPr>
              <a:t>Exercise to improve collaboration and communication among people</a:t>
            </a: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algn="ctr"/>
            <a:r>
              <a:rPr lang="en-GB" sz="2800" b="1" i="1" u="sng" dirty="0">
                <a:solidFill>
                  <a:schemeClr val="dk1"/>
                </a:solidFill>
                <a:latin typeface="Helvetica Neue"/>
              </a:rPr>
              <a:t>Who Am I?</a:t>
            </a:r>
          </a:p>
          <a:p>
            <a:endParaRPr lang="en-GB" sz="2800" dirty="0">
              <a:solidFill>
                <a:schemeClr val="dk1"/>
              </a:solidFill>
              <a:latin typeface="Helvetica Neue"/>
            </a:endParaRPr>
          </a:p>
          <a:p>
            <a:r>
              <a:rPr lang="en-GB" sz="2800" dirty="0">
                <a:solidFill>
                  <a:schemeClr val="dk1"/>
                </a:solidFill>
                <a:latin typeface="Helvetica Neue"/>
              </a:rPr>
              <a:t>Let’s pair up, people, please, and describe one part of your own to the other (just a brief presentation of something relevant for you to answer the question “who you are”).</a:t>
            </a:r>
          </a:p>
          <a:p>
            <a:endParaRPr lang="en-GB" sz="2800" dirty="0">
              <a:solidFill>
                <a:schemeClr val="dk1"/>
              </a:solidFill>
              <a:latin typeface="Helvetica Neue"/>
            </a:endParaRPr>
          </a:p>
          <a:p>
            <a:r>
              <a:rPr lang="en-GB" sz="2800" dirty="0">
                <a:solidFill>
                  <a:schemeClr val="dk1"/>
                </a:solidFill>
                <a:latin typeface="Helvetica Neue"/>
              </a:rPr>
              <a:t>The other in front of you should listen to your description and then do the same. (time 5 minutes).</a:t>
            </a:r>
          </a:p>
          <a:p>
            <a:endParaRPr lang="en-GB" sz="2800" dirty="0">
              <a:solidFill>
                <a:schemeClr val="dk1"/>
              </a:solidFill>
              <a:latin typeface="Helvetica Neue"/>
            </a:endParaRPr>
          </a:p>
          <a:p>
            <a:r>
              <a:rPr lang="en-GB" sz="2800" dirty="0">
                <a:solidFill>
                  <a:schemeClr val="dk1"/>
                </a:solidFill>
                <a:latin typeface="Helvetica Neue"/>
              </a:rPr>
              <a:t>Afterwards, the conductor will invite you to introduce yourself by pretending to be the other, speaking in the first person. </a:t>
            </a:r>
            <a:endParaRPr lang="en-GB" sz="28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8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510567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8"/>
          <p:cNvSpPr txBox="1"/>
          <p:nvPr/>
        </p:nvSpPr>
        <p:spPr>
          <a:xfrm>
            <a:off x="1795157" y="1514179"/>
            <a:ext cx="35814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Summing up</a:t>
            </a:r>
            <a:endParaRPr/>
          </a:p>
        </p:txBody>
      </p:sp>
      <p:sp>
        <p:nvSpPr>
          <p:cNvPr id="211" name="Google Shape;211;p8"/>
          <p:cNvSpPr txBox="1"/>
          <p:nvPr/>
        </p:nvSpPr>
        <p:spPr>
          <a:xfrm>
            <a:off x="2362200" y="2926265"/>
            <a:ext cx="5467200"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Communication and its management has many forms and modalities</a:t>
            </a:r>
            <a:endParaRPr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sp>
        <p:nvSpPr>
          <p:cNvPr id="213" name="Google Shape;213;p8"/>
          <p:cNvSpPr txBox="1"/>
          <p:nvPr/>
        </p:nvSpPr>
        <p:spPr>
          <a:xfrm>
            <a:off x="2362200" y="4453319"/>
            <a:ext cx="5116773"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MECE framework for systemic problem solving </a:t>
            </a:r>
            <a:endParaRPr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sp>
        <p:nvSpPr>
          <p:cNvPr id="215" name="Google Shape;215;p8"/>
          <p:cNvSpPr txBox="1"/>
          <p:nvPr/>
        </p:nvSpPr>
        <p:spPr>
          <a:xfrm>
            <a:off x="10668000" y="2964369"/>
            <a:ext cx="525780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The Minto principle for writing and thinking</a:t>
            </a:r>
            <a:endParaRPr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sp>
        <p:nvSpPr>
          <p:cNvPr id="217" name="Google Shape;217;p8"/>
          <p:cNvSpPr txBox="1"/>
          <p:nvPr/>
        </p:nvSpPr>
        <p:spPr>
          <a:xfrm>
            <a:off x="10668000" y="4465112"/>
            <a:ext cx="4586783"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Non-versal communication is an essential component of communication.</a:t>
            </a:r>
          </a:p>
        </p:txBody>
      </p:sp>
      <p:pic>
        <p:nvPicPr>
          <p:cNvPr id="219" name="Google Shape;219;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446" y="2976729"/>
            <a:ext cx="467367" cy="450740"/>
          </a:xfrm>
          <a:prstGeom prst="rect">
            <a:avLst/>
          </a:prstGeom>
          <a:noFill/>
          <a:ln>
            <a:noFill/>
          </a:ln>
        </p:spPr>
      </p:pic>
      <p:pic>
        <p:nvPicPr>
          <p:cNvPr id="220" name="Google Shape;220;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446" y="4473540"/>
            <a:ext cx="467367" cy="450740"/>
          </a:xfrm>
          <a:prstGeom prst="rect">
            <a:avLst/>
          </a:prstGeom>
          <a:noFill/>
          <a:ln>
            <a:noFill/>
          </a:ln>
        </p:spPr>
      </p:pic>
      <p:pic>
        <p:nvPicPr>
          <p:cNvPr id="221" name="Google Shape;221;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0132746" y="3029773"/>
            <a:ext cx="467367" cy="450740"/>
          </a:xfrm>
          <a:prstGeom prst="rect">
            <a:avLst/>
          </a:prstGeom>
          <a:noFill/>
          <a:ln>
            <a:noFill/>
          </a:ln>
        </p:spPr>
      </p:pic>
      <p:pic>
        <p:nvPicPr>
          <p:cNvPr id="222" name="Google Shape;222;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0132746" y="4526584"/>
            <a:ext cx="467367" cy="450740"/>
          </a:xfrm>
          <a:prstGeom prst="rect">
            <a:avLst/>
          </a:prstGeom>
          <a:noFill/>
          <a:ln>
            <a:noFill/>
          </a:ln>
        </p:spPr>
      </p:pic>
      <p:sp>
        <p:nvSpPr>
          <p:cNvPr id="2" name="Google Shape;213;p8">
            <a:extLst>
              <a:ext uri="{FF2B5EF4-FFF2-40B4-BE49-F238E27FC236}">
                <a16:creationId xmlns:a16="http://schemas.microsoft.com/office/drawing/2014/main" id="{ED910D7B-3679-473C-FC22-2F2FA0D92872}"/>
              </a:ext>
            </a:extLst>
          </p:cNvPr>
          <p:cNvSpPr txBox="1"/>
          <p:nvPr/>
        </p:nvSpPr>
        <p:spPr>
          <a:xfrm>
            <a:off x="2362200" y="6000413"/>
            <a:ext cx="6005945" cy="18158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Promoting trust, satisfaction, collaboration, and commitment in the work environment are protective factors toward a better quality of life.</a:t>
            </a:r>
          </a:p>
        </p:txBody>
      </p:sp>
      <p:sp>
        <p:nvSpPr>
          <p:cNvPr id="3" name="Google Shape;217;p8">
            <a:extLst>
              <a:ext uri="{FF2B5EF4-FFF2-40B4-BE49-F238E27FC236}">
                <a16:creationId xmlns:a16="http://schemas.microsoft.com/office/drawing/2014/main" id="{7CC67004-43E3-A9FE-2313-53F0F5E9548B}"/>
              </a:ext>
            </a:extLst>
          </p:cNvPr>
          <p:cNvSpPr txBox="1"/>
          <p:nvPr/>
        </p:nvSpPr>
        <p:spPr>
          <a:xfrm>
            <a:off x="10668000" y="6012206"/>
            <a:ext cx="6192982"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Belonging to a group means not only knowing how to relate to others in a strategic way on a communicative level but also knowing how to listen to the others and their needs.</a:t>
            </a:r>
          </a:p>
        </p:txBody>
      </p:sp>
      <p:pic>
        <p:nvPicPr>
          <p:cNvPr id="4" name="Google Shape;220;p8">
            <a:extLst>
              <a:ext uri="{FF2B5EF4-FFF2-40B4-BE49-F238E27FC236}">
                <a16:creationId xmlns:a16="http://schemas.microsoft.com/office/drawing/2014/main" id="{45C588A8-E08E-F5F0-56D7-238507D19408}"/>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446" y="6020634"/>
            <a:ext cx="467367" cy="450740"/>
          </a:xfrm>
          <a:prstGeom prst="rect">
            <a:avLst/>
          </a:prstGeom>
          <a:noFill/>
          <a:ln>
            <a:noFill/>
          </a:ln>
        </p:spPr>
      </p:pic>
      <p:pic>
        <p:nvPicPr>
          <p:cNvPr id="5" name="Google Shape;222;p8">
            <a:extLst>
              <a:ext uri="{FF2B5EF4-FFF2-40B4-BE49-F238E27FC236}">
                <a16:creationId xmlns:a16="http://schemas.microsoft.com/office/drawing/2014/main" id="{4E582A4F-FF25-73DD-075E-4D1887AE6F4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0132746" y="6073678"/>
            <a:ext cx="467367" cy="45074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0"/>
          <p:cNvSpPr txBox="1"/>
          <p:nvPr/>
        </p:nvSpPr>
        <p:spPr>
          <a:xfrm>
            <a:off x="6438900" y="5676900"/>
            <a:ext cx="58293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00B24"/>
              </a:buClr>
              <a:buSzPts val="8000"/>
              <a:buFont typeface="Arial"/>
              <a:buNone/>
            </a:pPr>
            <a:r>
              <a:rPr lang="en-US" sz="8000" b="1">
                <a:solidFill>
                  <a:srgbClr val="D00B24"/>
                </a:solidFill>
                <a:latin typeface="Arial"/>
                <a:ea typeface="Arial"/>
                <a:cs typeface="Arial"/>
                <a:sym typeface="Arial"/>
              </a:rPr>
              <a:t>Thank you!</a:t>
            </a:r>
            <a:endParaRPr sz="8000" b="1" i="0" u="none" strike="noStrike" cap="none">
              <a:solidFill>
                <a:srgbClr val="D00B24"/>
              </a:solidFill>
              <a:latin typeface="Arial"/>
              <a:ea typeface="Arial"/>
              <a:cs typeface="Arial"/>
              <a:sym typeface="Arial"/>
            </a:endParaRPr>
          </a:p>
        </p:txBody>
      </p:sp>
      <p:sp>
        <p:nvSpPr>
          <p:cNvPr id="243" name="Google Shape;243;p10"/>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txBox="1"/>
          <p:nvPr/>
        </p:nvSpPr>
        <p:spPr>
          <a:xfrm>
            <a:off x="1524000" y="1564839"/>
            <a:ext cx="27432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Index</a:t>
            </a:r>
            <a:endParaRPr sz="4400" b="1">
              <a:solidFill>
                <a:srgbClr val="D00B24"/>
              </a:solidFill>
              <a:latin typeface="Arial"/>
              <a:ea typeface="Arial"/>
              <a:cs typeface="Arial"/>
              <a:sym typeface="Arial"/>
            </a:endParaRPr>
          </a:p>
        </p:txBody>
      </p:sp>
      <p:grpSp>
        <p:nvGrpSpPr>
          <p:cNvPr id="141" name="Google Shape;141;p3"/>
          <p:cNvGrpSpPr/>
          <p:nvPr/>
        </p:nvGrpSpPr>
        <p:grpSpPr>
          <a:xfrm>
            <a:off x="2362200" y="2919517"/>
            <a:ext cx="11763233" cy="1260181"/>
            <a:chOff x="6420992" y="1321255"/>
            <a:chExt cx="5124927" cy="1260181"/>
          </a:xfrm>
        </p:grpSpPr>
        <p:sp>
          <p:nvSpPr>
            <p:cNvPr id="142" name="Google Shape;142;p3"/>
            <p:cNvSpPr txBox="1"/>
            <p:nvPr/>
          </p:nvSpPr>
          <p:spPr>
            <a:xfrm>
              <a:off x="6420994" y="1750480"/>
              <a:ext cx="5124925" cy="830956"/>
            </a:xfrm>
            <a:prstGeom prst="rect">
              <a:avLst/>
            </a:prstGeom>
            <a:noFill/>
            <a:ln>
              <a:noFill/>
            </a:ln>
          </p:spPr>
          <p:txBody>
            <a:bodyPr spcFirstLastPara="1" wrap="square" lIns="91425" tIns="45700" rIns="91425" bIns="45700" anchor="t" anchorCtr="0">
              <a:spAutoFit/>
            </a:bodyPr>
            <a:lstStyle/>
            <a:p>
              <a:pPr marL="342900" lvl="0" indent="-342900">
                <a:buFont typeface="Arial" panose="020B0604020202020204" pitchFamily="34" charset="0"/>
                <a:buChar char="•"/>
              </a:pPr>
              <a:r>
                <a:rPr lang="en-GB" sz="24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Collaboration skills</a:t>
              </a:r>
            </a:p>
            <a:p>
              <a:pPr marL="342900" lvl="0" indent="-342900">
                <a:buFont typeface="Arial" panose="020B0604020202020204" pitchFamily="34" charset="0"/>
                <a:buChar char="•"/>
              </a:pPr>
              <a:r>
                <a:rPr lang="en-GB" sz="24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Communication skills</a:t>
              </a:r>
              <a:endParaRPr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43" name="Google Shape;143;p3"/>
            <p:cNvSpPr txBox="1"/>
            <p:nvPr/>
          </p:nvSpPr>
          <p:spPr>
            <a:xfrm>
              <a:off x="6420992" y="1321255"/>
              <a:ext cx="5124925" cy="523180"/>
            </a:xfrm>
            <a:prstGeom prst="rect">
              <a:avLst/>
            </a:prstGeom>
            <a:noFill/>
            <a:ln>
              <a:noFill/>
            </a:ln>
          </p:spPr>
          <p:txBody>
            <a:bodyPr spcFirstLastPara="1" wrap="square" lIns="108000" tIns="45700" rIns="108000" bIns="45700" anchor="t" anchorCtr="0">
              <a:spAutoFit/>
            </a:bodyPr>
            <a:lstStyle/>
            <a:p>
              <a:pPr lvl="0"/>
              <a:r>
                <a:rPr lang="en-GB" sz="2800" b="1"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Communication and collaboration skills</a:t>
              </a:r>
            </a:p>
          </p:txBody>
        </p:sp>
      </p:grpSp>
      <p:grpSp>
        <p:nvGrpSpPr>
          <p:cNvPr id="144" name="Google Shape;144;p3"/>
          <p:cNvGrpSpPr/>
          <p:nvPr/>
        </p:nvGrpSpPr>
        <p:grpSpPr>
          <a:xfrm>
            <a:off x="2362199" y="4397552"/>
            <a:ext cx="14110649" cy="1245062"/>
            <a:chOff x="6420993" y="1336374"/>
            <a:chExt cx="5124926" cy="1245062"/>
          </a:xfrm>
        </p:grpSpPr>
        <p:sp>
          <p:nvSpPr>
            <p:cNvPr id="145" name="Google Shape;145;p3"/>
            <p:cNvSpPr txBox="1"/>
            <p:nvPr/>
          </p:nvSpPr>
          <p:spPr>
            <a:xfrm>
              <a:off x="6420994" y="1750480"/>
              <a:ext cx="5124925" cy="830956"/>
            </a:xfrm>
            <a:prstGeom prst="rect">
              <a:avLst/>
            </a:prstGeom>
            <a:noFill/>
            <a:ln>
              <a:noFill/>
            </a:ln>
          </p:spPr>
          <p:txBody>
            <a:bodyPr spcFirstLastPara="1" wrap="square" lIns="91425" tIns="45700" rIns="91425" bIns="45700" anchor="t" anchorCtr="0">
              <a:spAutoFit/>
            </a:bodyPr>
            <a:lstStyle/>
            <a:p>
              <a:pPr marL="342900" lvl="0" indent="-342900">
                <a:buFont typeface="Arial" panose="020B0604020202020204" pitchFamily="34" charset="0"/>
                <a:buChar char="•"/>
              </a:pPr>
              <a:r>
                <a:rPr lang="en-GB" sz="24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The Minto Pyramidal Principle: how to be impactful in business communication</a:t>
              </a:r>
            </a:p>
            <a:p>
              <a:pPr marL="342900" lvl="0" indent="-342900">
                <a:buFont typeface="Arial" panose="020B0604020202020204" pitchFamily="34" charset="0"/>
                <a:buChar char="•"/>
              </a:pPr>
              <a:r>
                <a:rPr lang="en-GB" sz="24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Structuring the content of your message </a:t>
              </a:r>
              <a:r>
                <a:rPr lang="en-US" sz="24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endParaRPr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46" name="Google Shape;146;p3"/>
            <p:cNvSpPr txBox="1"/>
            <p:nvPr/>
          </p:nvSpPr>
          <p:spPr>
            <a:xfrm>
              <a:off x="6420993" y="1336374"/>
              <a:ext cx="5124925" cy="523180"/>
            </a:xfrm>
            <a:prstGeom prst="rect">
              <a:avLst/>
            </a:prstGeom>
            <a:noFill/>
            <a:ln>
              <a:noFill/>
            </a:ln>
          </p:spPr>
          <p:txBody>
            <a:bodyPr spcFirstLastPara="1" wrap="square" lIns="108000" tIns="45700" rIns="108000" bIns="45700" anchor="t" anchorCtr="0">
              <a:spAutoFit/>
            </a:bodyPr>
            <a:lstStyle/>
            <a:p>
              <a:pPr lvl="0"/>
              <a:r>
                <a:rPr lang="en-GB" sz="2800" b="1"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How to make yourself understood </a:t>
              </a:r>
            </a:p>
          </p:txBody>
        </p:sp>
      </p:grpSp>
      <p:grpSp>
        <p:nvGrpSpPr>
          <p:cNvPr id="147" name="Google Shape;147;p3"/>
          <p:cNvGrpSpPr/>
          <p:nvPr/>
        </p:nvGrpSpPr>
        <p:grpSpPr>
          <a:xfrm>
            <a:off x="2362200" y="5829300"/>
            <a:ext cx="11763228" cy="909333"/>
            <a:chOff x="6420993" y="1302812"/>
            <a:chExt cx="5744784" cy="909333"/>
          </a:xfrm>
        </p:grpSpPr>
        <p:sp>
          <p:nvSpPr>
            <p:cNvPr id="148" name="Google Shape;148;p3"/>
            <p:cNvSpPr txBox="1"/>
            <p:nvPr/>
          </p:nvSpPr>
          <p:spPr>
            <a:xfrm>
              <a:off x="6420994" y="1750480"/>
              <a:ext cx="5124925" cy="461665"/>
            </a:xfrm>
            <a:prstGeom prst="rect">
              <a:avLst/>
            </a:prstGeom>
            <a:noFill/>
            <a:ln>
              <a:noFill/>
            </a:ln>
          </p:spPr>
          <p:txBody>
            <a:bodyPr spcFirstLastPara="1" wrap="square" lIns="91425" tIns="45700" rIns="91425" bIns="45700" anchor="t" anchorCtr="0">
              <a:spAutoFit/>
            </a:bodyPr>
            <a:lstStyle/>
            <a:p>
              <a:pPr marL="342900" lvl="0" indent="-342900">
                <a:buFont typeface="Arial" panose="020B0604020202020204" pitchFamily="34" charset="0"/>
                <a:buChar char="•"/>
              </a:pPr>
              <a:r>
                <a:rPr lang="en-US" sz="24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Exercise to improve collaboration and communication</a:t>
              </a:r>
              <a:endParaRPr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49" name="Google Shape;149;p3"/>
            <p:cNvSpPr txBox="1"/>
            <p:nvPr/>
          </p:nvSpPr>
          <p:spPr>
            <a:xfrm>
              <a:off x="6420993" y="1302812"/>
              <a:ext cx="5744784" cy="523180"/>
            </a:xfrm>
            <a:prstGeom prst="rect">
              <a:avLst/>
            </a:prstGeom>
            <a:noFill/>
            <a:ln>
              <a:noFill/>
            </a:ln>
          </p:spPr>
          <p:txBody>
            <a:bodyPr spcFirstLastPara="1" wrap="square" lIns="108000" tIns="45700" rIns="108000" bIns="45700" anchor="t" anchorCtr="0">
              <a:spAutoFit/>
            </a:bodyPr>
            <a:lstStyle/>
            <a:p>
              <a:pPr lvl="0"/>
              <a:r>
                <a:rPr lang="en-US" sz="2800" b="1"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Implementing Collaboration and Communication skills </a:t>
              </a:r>
            </a:p>
          </p:txBody>
        </p:sp>
      </p:grpSp>
      <p:pic>
        <p:nvPicPr>
          <p:cNvPr id="150" name="Google Shape;150;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446" y="2908489"/>
            <a:ext cx="467367" cy="450740"/>
          </a:xfrm>
          <a:prstGeom prst="rect">
            <a:avLst/>
          </a:prstGeom>
          <a:noFill/>
          <a:ln>
            <a:noFill/>
          </a:ln>
        </p:spPr>
      </p:pic>
      <p:pic>
        <p:nvPicPr>
          <p:cNvPr id="151" name="Google Shape;151;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2986" y="4385893"/>
            <a:ext cx="467367" cy="450740"/>
          </a:xfrm>
          <a:prstGeom prst="rect">
            <a:avLst/>
          </a:prstGeom>
          <a:noFill/>
          <a:ln>
            <a:noFill/>
          </a:ln>
        </p:spPr>
      </p:pic>
      <p:pic>
        <p:nvPicPr>
          <p:cNvPr id="152" name="Google Shape;152;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35469" y="5805255"/>
            <a:ext cx="467367" cy="4507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800" y="1573291"/>
            <a:ext cx="12614564"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1. Communication and Collaboration skills </a:t>
            </a:r>
            <a:endParaRPr sz="4400" b="1" dirty="0">
              <a:solidFill>
                <a:srgbClr val="D00B24"/>
              </a:solidFill>
              <a:latin typeface="Arial"/>
              <a:ea typeface="Arial"/>
              <a:cs typeface="Arial"/>
              <a:sym typeface="Arial"/>
            </a:endParaRPr>
          </a:p>
        </p:txBody>
      </p:sp>
      <p:sp>
        <p:nvSpPr>
          <p:cNvPr id="159" name="Google Shape;159;p4"/>
          <p:cNvSpPr txBox="1"/>
          <p:nvPr/>
        </p:nvSpPr>
        <p:spPr>
          <a:xfrm>
            <a:off x="1524000" y="2562880"/>
            <a:ext cx="13182600" cy="6124713"/>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Font typeface="Arial" panose="020B0604020202020204" pitchFamily="34" charset="0"/>
              <a:buChar char="•"/>
            </a:pPr>
            <a:r>
              <a:rPr lang="en-GB" sz="2800" dirty="0">
                <a:solidFill>
                  <a:schemeClr val="dk1"/>
                </a:solidFill>
                <a:latin typeface="Helvetica Neue"/>
                <a:ea typeface="Helvetica Neue"/>
                <a:cs typeface="Helvetica Neue"/>
                <a:sym typeface="Helvetica Neue"/>
              </a:rPr>
              <a:t>Two are strongly related</a:t>
            </a:r>
          </a:p>
          <a:p>
            <a:pPr marR="0" lvl="0" algn="l" rtl="0">
              <a:spcBef>
                <a:spcPts val="0"/>
              </a:spcBef>
              <a:spcAft>
                <a:spcPts val="0"/>
              </a:spcAft>
            </a:pPr>
            <a:endParaRPr lang="en-GB" sz="28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GB" sz="2800" dirty="0">
                <a:solidFill>
                  <a:schemeClr val="dk1"/>
                </a:solidFill>
                <a:latin typeface="Helvetica Neue"/>
                <a:ea typeface="Helvetica Neue"/>
                <a:cs typeface="Helvetica Neue"/>
                <a:sym typeface="Helvetica Neue"/>
              </a:rPr>
              <a:t>Is about working together toward a common goal with others</a:t>
            </a:r>
          </a:p>
          <a:p>
            <a:pPr marL="457200" marR="0" lvl="0" indent="-457200" algn="l" rtl="0">
              <a:spcBef>
                <a:spcPts val="0"/>
              </a:spcBef>
              <a:spcAft>
                <a:spcPts val="0"/>
              </a:spcAft>
              <a:buFont typeface="Arial" panose="020B0604020202020204" pitchFamily="34" charset="0"/>
              <a:buChar char="•"/>
            </a:pPr>
            <a:endParaRPr lang="en-GB" sz="28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GB" sz="2800" dirty="0">
                <a:solidFill>
                  <a:schemeClr val="dk1"/>
                </a:solidFill>
                <a:latin typeface="Helvetica Neue"/>
                <a:ea typeface="Helvetica Neue"/>
                <a:cs typeface="Helvetica Neue"/>
                <a:sym typeface="Helvetica Neue"/>
              </a:rPr>
              <a:t>Are essential in team work and multiple work environments, across disciplines and fields</a:t>
            </a:r>
          </a:p>
          <a:p>
            <a:pPr marL="457200" marR="0" lvl="0" indent="-457200" algn="l" rtl="0">
              <a:spcBef>
                <a:spcPts val="0"/>
              </a:spcBef>
              <a:spcAft>
                <a:spcPts val="0"/>
              </a:spcAft>
              <a:buFont typeface="Arial" panose="020B0604020202020204" pitchFamily="34" charset="0"/>
              <a:buChar char="•"/>
            </a:pPr>
            <a:endParaRPr lang="en-GB" sz="28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GB" sz="2800" dirty="0">
                <a:solidFill>
                  <a:schemeClr val="dk1"/>
                </a:solidFill>
                <a:latin typeface="Helvetica Neue"/>
                <a:ea typeface="Helvetica Neue"/>
                <a:cs typeface="Helvetica Neue"/>
                <a:sym typeface="Helvetica Neue"/>
              </a:rPr>
              <a:t>Promote trust, satisfaction and commitment in the work environment (Sousa-Poza &amp; Sousa-Poza, 2000). These, in turn, are predictors of a better quality of life, in general (</a:t>
            </a:r>
            <a:r>
              <a:rPr lang="en-GB" sz="2800" dirty="0" err="1">
                <a:solidFill>
                  <a:schemeClr val="dk1"/>
                </a:solidFill>
                <a:latin typeface="Helvetica Neue"/>
                <a:ea typeface="Helvetica Neue"/>
                <a:cs typeface="Helvetica Neue"/>
                <a:sym typeface="Helvetica Neue"/>
              </a:rPr>
              <a:t>Kun</a:t>
            </a:r>
            <a:r>
              <a:rPr lang="en-GB" sz="2800" dirty="0">
                <a:solidFill>
                  <a:schemeClr val="dk1"/>
                </a:solidFill>
                <a:latin typeface="Helvetica Neue"/>
                <a:ea typeface="Helvetica Neue"/>
                <a:cs typeface="Helvetica Neue"/>
                <a:sym typeface="Helvetica Neue"/>
              </a:rPr>
              <a:t> &amp; </a:t>
            </a:r>
            <a:r>
              <a:rPr lang="en-GB" sz="2800" dirty="0" err="1">
                <a:solidFill>
                  <a:schemeClr val="dk1"/>
                </a:solidFill>
                <a:latin typeface="Helvetica Neue"/>
                <a:ea typeface="Helvetica Neue"/>
                <a:cs typeface="Helvetica Neue"/>
                <a:sym typeface="Helvetica Neue"/>
              </a:rPr>
              <a:t>Gadanecz</a:t>
            </a:r>
            <a:r>
              <a:rPr lang="en-GB" sz="2800" dirty="0">
                <a:solidFill>
                  <a:schemeClr val="dk1"/>
                </a:solidFill>
                <a:latin typeface="Helvetica Neue"/>
                <a:ea typeface="Helvetica Neue"/>
                <a:cs typeface="Helvetica Neue"/>
                <a:sym typeface="Helvetica Neue"/>
              </a:rPr>
              <a:t>, 2022)</a:t>
            </a:r>
          </a:p>
          <a:p>
            <a:pPr marL="457200" marR="0" lvl="0" indent="-457200" algn="l" rtl="0">
              <a:spcBef>
                <a:spcPts val="0"/>
              </a:spcBef>
              <a:spcAft>
                <a:spcPts val="0"/>
              </a:spcAft>
              <a:buFont typeface="Arial" panose="020B0604020202020204" pitchFamily="34" charset="0"/>
              <a:buChar char="•"/>
            </a:pPr>
            <a:endParaRPr lang="en-GB" sz="28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GB" sz="2800" dirty="0">
                <a:solidFill>
                  <a:schemeClr val="dk1"/>
                </a:solidFill>
                <a:latin typeface="Helvetica Neue"/>
                <a:ea typeface="Helvetica Neue"/>
                <a:cs typeface="Helvetica Neue"/>
                <a:sym typeface="Helvetica Neue"/>
              </a:rPr>
              <a:t>Individual variables as personality traits can have an impact in this regard, but is something that can be learned as well </a:t>
            </a:r>
          </a:p>
          <a:p>
            <a:pPr marL="0" marR="0" lvl="0" indent="0" algn="l" rtl="0">
              <a:spcBef>
                <a:spcPts val="0"/>
              </a:spcBef>
              <a:spcAft>
                <a:spcPts val="0"/>
              </a:spcAft>
              <a:buNone/>
            </a:pPr>
            <a:endParaRPr sz="2800" b="1" dirty="0">
              <a:solidFill>
                <a:schemeClr val="dk1"/>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8028709"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1.1 Collaboration Skills</a:t>
            </a:r>
            <a:endParaRPr sz="4400" b="1" dirty="0">
              <a:solidFill>
                <a:srgbClr val="D00B24"/>
              </a:solidFill>
              <a:latin typeface="Arial"/>
              <a:ea typeface="Arial"/>
              <a:cs typeface="Arial"/>
              <a:sym typeface="Arial"/>
            </a:endParaRPr>
          </a:p>
        </p:txBody>
      </p:sp>
      <p:sp>
        <p:nvSpPr>
          <p:cNvPr id="159" name="Google Shape;159;p4"/>
          <p:cNvSpPr txBox="1"/>
          <p:nvPr/>
        </p:nvSpPr>
        <p:spPr>
          <a:xfrm>
            <a:off x="1524000" y="2562880"/>
            <a:ext cx="13182600" cy="5262939"/>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Font typeface="Arial" panose="020B0604020202020204" pitchFamily="34" charset="0"/>
              <a:buChar char="•"/>
            </a:pPr>
            <a:r>
              <a:rPr lang="en-GB" sz="2800" b="1" dirty="0">
                <a:solidFill>
                  <a:schemeClr val="dk1"/>
                </a:solidFill>
                <a:latin typeface="Helvetica Neue"/>
                <a:ea typeface="Helvetica Neue"/>
                <a:cs typeface="Helvetica Neue"/>
                <a:sym typeface="Helvetica Neue"/>
              </a:rPr>
              <a:t>Persuasion</a:t>
            </a:r>
            <a:r>
              <a:rPr lang="en-GB" sz="2800" dirty="0">
                <a:solidFill>
                  <a:schemeClr val="dk1"/>
                </a:solidFill>
                <a:latin typeface="Helvetica Neue"/>
                <a:ea typeface="Helvetica Neue"/>
                <a:cs typeface="Helvetica Neue"/>
                <a:sym typeface="Helvetica Neue"/>
              </a:rPr>
              <a:t>: changing or influencing the behaviours, beliefs or attitudes of someone or a group towards another idea, person or event. </a:t>
            </a:r>
          </a:p>
          <a:p>
            <a:pPr marL="457200" marR="0" lvl="0" indent="-457200" algn="l" rtl="0">
              <a:spcBef>
                <a:spcPts val="0"/>
              </a:spcBef>
              <a:spcAft>
                <a:spcPts val="0"/>
              </a:spcAft>
              <a:buFont typeface="Arial" panose="020B0604020202020204" pitchFamily="34" charset="0"/>
              <a:buChar char="•"/>
            </a:pPr>
            <a:r>
              <a:rPr lang="en-GB" sz="2800" b="1" dirty="0">
                <a:solidFill>
                  <a:schemeClr val="dk1"/>
                </a:solidFill>
                <a:latin typeface="Helvetica Neue"/>
                <a:ea typeface="Helvetica Neue"/>
                <a:cs typeface="Helvetica Neue"/>
                <a:sym typeface="Helvetica Neue"/>
              </a:rPr>
              <a:t>Compromise</a:t>
            </a:r>
            <a:r>
              <a:rPr lang="en-GB" sz="2800" dirty="0">
                <a:solidFill>
                  <a:schemeClr val="dk1"/>
                </a:solidFill>
                <a:latin typeface="Helvetica Neue"/>
                <a:ea typeface="Helvetica Neue"/>
                <a:cs typeface="Helvetica Neue"/>
                <a:sym typeface="Helvetica Neue"/>
              </a:rPr>
              <a:t>: making a concession or giving something up in order to reach a happy medium. It can be very easy for some people, while others struggle in this regard. </a:t>
            </a:r>
          </a:p>
          <a:p>
            <a:pPr marL="457200" marR="0" lvl="0" indent="-457200" algn="l" rtl="0">
              <a:spcBef>
                <a:spcPts val="0"/>
              </a:spcBef>
              <a:spcAft>
                <a:spcPts val="0"/>
              </a:spcAft>
              <a:buFont typeface="Arial" panose="020B0604020202020204" pitchFamily="34" charset="0"/>
              <a:buChar char="•"/>
            </a:pPr>
            <a:r>
              <a:rPr lang="en-GB" sz="2800" b="1" dirty="0">
                <a:solidFill>
                  <a:schemeClr val="dk1"/>
                </a:solidFill>
                <a:latin typeface="Helvetica Neue"/>
                <a:ea typeface="Helvetica Neue"/>
                <a:cs typeface="Helvetica Neue"/>
                <a:sym typeface="Helvetica Neue"/>
              </a:rPr>
              <a:t>Brainstorming</a:t>
            </a:r>
            <a:r>
              <a:rPr lang="en-GB" sz="2800" dirty="0">
                <a:solidFill>
                  <a:schemeClr val="dk1"/>
                </a:solidFill>
                <a:latin typeface="Helvetica Neue"/>
                <a:ea typeface="Helvetica Neue"/>
                <a:cs typeface="Helvetica Neue"/>
                <a:sym typeface="Helvetica Neue"/>
              </a:rPr>
              <a:t>: it is a specific tool of communication to arrange and attract your team to meet and share their ideas</a:t>
            </a:r>
          </a:p>
          <a:p>
            <a:pPr marL="457200" marR="0" lvl="0" indent="-457200" algn="l" rtl="0">
              <a:spcBef>
                <a:spcPts val="0"/>
              </a:spcBef>
              <a:spcAft>
                <a:spcPts val="0"/>
              </a:spcAft>
              <a:buFont typeface="Arial" panose="020B0604020202020204" pitchFamily="34" charset="0"/>
              <a:buChar char="•"/>
            </a:pPr>
            <a:r>
              <a:rPr lang="en-GB" sz="2800" b="1" dirty="0">
                <a:solidFill>
                  <a:schemeClr val="dk1"/>
                </a:solidFill>
                <a:latin typeface="Helvetica Neue"/>
                <a:ea typeface="Helvetica Neue"/>
                <a:cs typeface="Helvetica Neue"/>
                <a:sym typeface="Helvetica Neue"/>
              </a:rPr>
              <a:t>Diplomacy</a:t>
            </a:r>
            <a:r>
              <a:rPr lang="en-GB" sz="2800" dirty="0">
                <a:solidFill>
                  <a:schemeClr val="dk1"/>
                </a:solidFill>
                <a:latin typeface="Helvetica Neue"/>
                <a:ea typeface="Helvetica Neue"/>
                <a:cs typeface="Helvetica Neue"/>
                <a:sym typeface="Helvetica Neue"/>
              </a:rPr>
              <a:t>: someone who can get their message across and convince people to change without damaging the relationship</a:t>
            </a:r>
          </a:p>
          <a:p>
            <a:pPr marL="457200" indent="-457200">
              <a:buFont typeface="Arial" panose="020B0604020202020204" pitchFamily="34" charset="0"/>
              <a:buChar char="•"/>
            </a:pPr>
            <a:r>
              <a:rPr lang="en-GB" sz="2800" b="1" dirty="0">
                <a:solidFill>
                  <a:schemeClr val="dk1"/>
                </a:solidFill>
                <a:latin typeface="Helvetica Neue"/>
                <a:ea typeface="Helvetica Neue"/>
                <a:cs typeface="Helvetica Neue"/>
                <a:sym typeface="Helvetica Neue"/>
              </a:rPr>
              <a:t>Flexibility</a:t>
            </a:r>
            <a:r>
              <a:rPr lang="en-GB" sz="2800" dirty="0">
                <a:solidFill>
                  <a:schemeClr val="dk1"/>
                </a:solidFill>
                <a:latin typeface="Helvetica Neue"/>
                <a:ea typeface="Helvetica Neue"/>
                <a:cs typeface="Helvetica Neue"/>
                <a:sym typeface="Helvetica Neue"/>
              </a:rPr>
              <a:t>: effectively adjust to short-term change to successfully deal with unexpected problems or tasks. To adjust quickly and calmly is key for the flexibility concept</a:t>
            </a:r>
          </a:p>
        </p:txBody>
      </p:sp>
    </p:spTree>
    <p:extLst>
      <p:ext uri="{BB962C8B-B14F-4D97-AF65-F5344CB8AC3E}">
        <p14:creationId xmlns:p14="http://schemas.microsoft.com/office/powerpoint/2010/main" val="2950095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8028709"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1.1 Collaboration Skills</a:t>
            </a:r>
            <a:endParaRPr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4187055" cy="6124713"/>
          </a:xfrm>
          <a:prstGeom prst="rect">
            <a:avLst/>
          </a:prstGeom>
          <a:noFill/>
          <a:ln>
            <a:noFill/>
          </a:ln>
        </p:spPr>
        <p:txBody>
          <a:bodyPr spcFirstLastPara="1" wrap="square" lIns="91425" tIns="45700" rIns="91425" bIns="45700" anchor="t" anchorCtr="0">
            <a:spAutoFit/>
          </a:bodyPr>
          <a:lstStyle/>
          <a:p>
            <a:pPr marL="457200" indent="-457200">
              <a:buFont typeface="Arial" panose="020B0604020202020204" pitchFamily="34" charset="0"/>
              <a:buChar char="•"/>
            </a:pPr>
            <a:r>
              <a:rPr lang="en-GB" sz="2800" b="1" dirty="0">
                <a:solidFill>
                  <a:schemeClr val="dk1"/>
                </a:solidFill>
                <a:latin typeface="Helvetica Neue"/>
              </a:rPr>
              <a:t>Positivity</a:t>
            </a:r>
            <a:r>
              <a:rPr lang="en-GB" sz="2800" dirty="0">
                <a:solidFill>
                  <a:schemeClr val="dk1"/>
                </a:solidFill>
                <a:latin typeface="Helvetica Neue"/>
              </a:rPr>
              <a:t>: it generates health, psychical, social and psychological. It is made of </a:t>
            </a:r>
            <a:r>
              <a:rPr lang="en-US" sz="2800" dirty="0">
                <a:solidFill>
                  <a:schemeClr val="dk1"/>
                </a:solidFill>
                <a:latin typeface="Helvetica Neue"/>
              </a:rPr>
              <a:t>positive emotions and is about mutual understanding. It is satisfying for all the parties involved.</a:t>
            </a:r>
            <a:endParaRPr lang="en-GB" sz="2800" dirty="0">
              <a:solidFill>
                <a:schemeClr val="dk1"/>
              </a:solidFill>
              <a:latin typeface="Helvetica Neue"/>
            </a:endParaRPr>
          </a:p>
          <a:p>
            <a:pPr marL="457200" indent="-457200">
              <a:buFont typeface="Arial" panose="020B0604020202020204" pitchFamily="34" charset="0"/>
              <a:buChar char="•"/>
            </a:pPr>
            <a:r>
              <a:rPr lang="en-GB" sz="2800" b="1" dirty="0">
                <a:solidFill>
                  <a:schemeClr val="dk1"/>
                </a:solidFill>
                <a:latin typeface="Helvetica Neue"/>
              </a:rPr>
              <a:t>Long-term thinking</a:t>
            </a:r>
            <a:r>
              <a:rPr lang="en-GB" sz="2800" dirty="0">
                <a:solidFill>
                  <a:schemeClr val="dk1"/>
                </a:solidFill>
                <a:latin typeface="Helvetica Neue"/>
              </a:rPr>
              <a:t>: it is about being</a:t>
            </a:r>
            <a:r>
              <a:rPr lang="en-US" sz="2800" dirty="0">
                <a:solidFill>
                  <a:schemeClr val="dk1"/>
                </a:solidFill>
                <a:latin typeface="Helvetica Neue"/>
              </a:rPr>
              <a:t> comfortable in envisioning new directions and consciously working towards the future. </a:t>
            </a:r>
            <a:endParaRPr lang="en-GB" sz="2800" dirty="0">
              <a:solidFill>
                <a:schemeClr val="dk1"/>
              </a:solidFill>
              <a:latin typeface="Helvetica Neue"/>
            </a:endParaRPr>
          </a:p>
          <a:p>
            <a:pPr marL="457200" indent="-457200">
              <a:buFont typeface="Arial" panose="020B0604020202020204" pitchFamily="34" charset="0"/>
              <a:buChar char="•"/>
            </a:pPr>
            <a:r>
              <a:rPr lang="en-GB" sz="2800" b="1" dirty="0">
                <a:solidFill>
                  <a:schemeClr val="dk1"/>
                </a:solidFill>
                <a:latin typeface="Helvetica Neue"/>
              </a:rPr>
              <a:t>Reliability</a:t>
            </a:r>
            <a:r>
              <a:rPr lang="en-GB" sz="2800" dirty="0">
                <a:solidFill>
                  <a:schemeClr val="dk1"/>
                </a:solidFill>
                <a:latin typeface="Helvetica Neue"/>
              </a:rPr>
              <a:t>: </a:t>
            </a:r>
            <a:r>
              <a:rPr lang="en-US" sz="2800" dirty="0">
                <a:solidFill>
                  <a:schemeClr val="dk1"/>
                </a:solidFill>
                <a:latin typeface="Helvetica Neue"/>
              </a:rPr>
              <a:t>present truthful and reliable information.</a:t>
            </a:r>
            <a:endParaRPr lang="en-GB" sz="2800" dirty="0">
              <a:solidFill>
                <a:schemeClr val="dk1"/>
              </a:solidFill>
              <a:latin typeface="Helvetica Neue"/>
            </a:endParaRPr>
          </a:p>
          <a:p>
            <a:pPr marL="457200" indent="-457200">
              <a:buFont typeface="Arial" panose="020B0604020202020204" pitchFamily="34" charset="0"/>
              <a:buChar char="•"/>
            </a:pPr>
            <a:r>
              <a:rPr lang="en-GB" sz="2800" b="1" dirty="0">
                <a:solidFill>
                  <a:schemeClr val="dk1"/>
                </a:solidFill>
                <a:latin typeface="Helvetica Neue"/>
              </a:rPr>
              <a:t>Debate and mediation in the workplace</a:t>
            </a:r>
            <a:r>
              <a:rPr lang="en-GB" sz="2800" dirty="0">
                <a:solidFill>
                  <a:schemeClr val="dk1"/>
                </a:solidFill>
                <a:latin typeface="Helvetica Neue"/>
              </a:rPr>
              <a:t>: t</a:t>
            </a:r>
            <a:r>
              <a:rPr lang="en-US" sz="2800" dirty="0">
                <a:solidFill>
                  <a:schemeClr val="dk1"/>
                </a:solidFill>
                <a:latin typeface="Helvetica Neue"/>
              </a:rPr>
              <a:t>o resolve workplace conflicts or disputes.</a:t>
            </a:r>
            <a:endParaRPr lang="en-GB" sz="2800" dirty="0">
              <a:solidFill>
                <a:schemeClr val="dk1"/>
              </a:solidFill>
              <a:latin typeface="Helvetica Neue"/>
            </a:endParaRPr>
          </a:p>
          <a:p>
            <a:pPr marL="457200" indent="-457200">
              <a:buFont typeface="Arial" panose="020B0604020202020204" pitchFamily="34" charset="0"/>
              <a:buChar char="•"/>
            </a:pPr>
            <a:r>
              <a:rPr lang="en-GB" sz="2800" b="1" dirty="0">
                <a:solidFill>
                  <a:schemeClr val="dk1"/>
                </a:solidFill>
                <a:latin typeface="Helvetica Neue"/>
              </a:rPr>
              <a:t>Respect</a:t>
            </a:r>
            <a:r>
              <a:rPr lang="en-GB" sz="2800" dirty="0">
                <a:solidFill>
                  <a:schemeClr val="dk1"/>
                </a:solidFill>
                <a:latin typeface="Helvetica Neue"/>
              </a:rPr>
              <a:t>: to be honest, open and polite, practice kindness and avoid negativity.</a:t>
            </a:r>
          </a:p>
          <a:p>
            <a:pPr marL="457200" marR="0" lvl="0" indent="-457200" algn="l" rtl="0">
              <a:spcBef>
                <a:spcPts val="0"/>
              </a:spcBef>
              <a:spcAft>
                <a:spcPts val="0"/>
              </a:spcAft>
              <a:buFont typeface="Arial" panose="020B0604020202020204" pitchFamily="34" charset="0"/>
              <a:buChar char="•"/>
            </a:pPr>
            <a:r>
              <a:rPr lang="en-GB" sz="2800" b="1" dirty="0">
                <a:solidFill>
                  <a:schemeClr val="dk1"/>
                </a:solidFill>
                <a:latin typeface="Helvetica Neue"/>
                <a:ea typeface="Helvetica Neue"/>
                <a:cs typeface="Helvetica Neue"/>
                <a:sym typeface="Helvetica Neue"/>
              </a:rPr>
              <a:t>Accountability</a:t>
            </a:r>
            <a:r>
              <a:rPr lang="en-GB" sz="2800" dirty="0">
                <a:solidFill>
                  <a:schemeClr val="dk1"/>
                </a:solidFill>
                <a:latin typeface="Helvetica Neue"/>
                <a:ea typeface="Helvetica Neue"/>
                <a:cs typeface="Helvetica Neue"/>
                <a:sym typeface="Helvetica Neue"/>
              </a:rPr>
              <a:t>: accepting responsibility for the outcome of own choices, including the successes and the failures.</a:t>
            </a:r>
          </a:p>
          <a:p>
            <a:pPr marL="457200" marR="0" lvl="0" indent="-457200" algn="l" rtl="0">
              <a:spcBef>
                <a:spcPts val="0"/>
              </a:spcBef>
              <a:spcAft>
                <a:spcPts val="0"/>
              </a:spcAft>
              <a:buFont typeface="Arial" panose="020B0604020202020204" pitchFamily="34" charset="0"/>
              <a:buChar char="•"/>
            </a:pPr>
            <a:r>
              <a:rPr lang="en-GB" sz="2800" b="1" dirty="0">
                <a:solidFill>
                  <a:schemeClr val="dk1"/>
                </a:solidFill>
                <a:latin typeface="Helvetica Neue"/>
                <a:ea typeface="Helvetica Neue"/>
                <a:cs typeface="Helvetica Neue"/>
                <a:sym typeface="Helvetica Neue"/>
              </a:rPr>
              <a:t>Delegation</a:t>
            </a:r>
            <a:r>
              <a:rPr lang="en-GB" sz="2800" dirty="0">
                <a:solidFill>
                  <a:schemeClr val="dk1"/>
                </a:solidFill>
                <a:latin typeface="Helvetica Neue"/>
                <a:ea typeface="Helvetica Neue"/>
                <a:cs typeface="Helvetica Neue"/>
                <a:sym typeface="Helvetica Neue"/>
              </a:rPr>
              <a:t>: delivering the task to your team but also monitoring the progress.</a:t>
            </a:r>
          </a:p>
          <a:p>
            <a:pPr marL="457200" marR="0" lvl="0" indent="-457200" algn="l" rtl="0">
              <a:spcBef>
                <a:spcPts val="0"/>
              </a:spcBef>
              <a:spcAft>
                <a:spcPts val="0"/>
              </a:spcAft>
              <a:buFont typeface="Arial" panose="020B0604020202020204" pitchFamily="34" charset="0"/>
              <a:buChar char="•"/>
            </a:pPr>
            <a:r>
              <a:rPr lang="en-GB" sz="2800" b="1" dirty="0">
                <a:solidFill>
                  <a:schemeClr val="dk1"/>
                </a:solidFill>
                <a:latin typeface="Helvetica Neue"/>
                <a:ea typeface="Helvetica Neue"/>
                <a:cs typeface="Helvetica Neue"/>
                <a:sym typeface="Helvetica Neue"/>
              </a:rPr>
              <a:t>Trust</a:t>
            </a:r>
            <a:r>
              <a:rPr lang="en-GB" sz="2800" dirty="0">
                <a:solidFill>
                  <a:schemeClr val="dk1"/>
                </a:solidFill>
                <a:latin typeface="Helvetica Neue"/>
                <a:ea typeface="Helvetica Neue"/>
                <a:cs typeface="Helvetica Neue"/>
                <a:sym typeface="Helvetica Neue"/>
              </a:rPr>
              <a:t>: a critical element for leaders and non-leaders. It builds loyalty and increases credibility.</a:t>
            </a:r>
          </a:p>
        </p:txBody>
      </p:sp>
    </p:spTree>
    <p:extLst>
      <p:ext uri="{BB962C8B-B14F-4D97-AF65-F5344CB8AC3E}">
        <p14:creationId xmlns:p14="http://schemas.microsoft.com/office/powerpoint/2010/main" val="580419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800" y="1573291"/>
            <a:ext cx="8194964"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1.2 Communication Skills </a:t>
            </a:r>
            <a:endParaRPr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6015855" cy="6555600"/>
          </a:xfrm>
          <a:prstGeom prst="rect">
            <a:avLst/>
          </a:prstGeom>
          <a:noFill/>
          <a:ln>
            <a:noFill/>
          </a:ln>
        </p:spPr>
        <p:txBody>
          <a:bodyPr spcFirstLastPara="1" wrap="square" lIns="91425" tIns="45700" rIns="91425" bIns="45700" anchor="t" anchorCtr="0">
            <a:spAutoFit/>
          </a:bodyPr>
          <a:lstStyle/>
          <a:p>
            <a:r>
              <a:rPr lang="en-US" sz="2800" b="1" dirty="0">
                <a:solidFill>
                  <a:srgbClr val="C00000"/>
                </a:solidFill>
                <a:latin typeface="Helvetica Neue"/>
                <a:ea typeface="Helvetica Neue"/>
                <a:cs typeface="Helvetica Neue"/>
                <a:sym typeface="Helvetica Neue"/>
              </a:rPr>
              <a:t>Social Communication &amp; Personal Space</a:t>
            </a:r>
            <a:endParaRPr lang="en-US" sz="2800" b="1" dirty="0">
              <a:solidFill>
                <a:srgbClr val="C00000"/>
              </a:solidFill>
            </a:endParaRP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GB" sz="2800" dirty="0">
                <a:solidFill>
                  <a:schemeClr val="dk1"/>
                </a:solidFill>
                <a:latin typeface="Helvetica Neue"/>
                <a:ea typeface="Helvetica Neue"/>
                <a:cs typeface="Helvetica Neue"/>
                <a:sym typeface="Helvetica Neue"/>
              </a:rPr>
              <a:t>Personal space is the dynamic distance and orientation component of interpersonal relations (Gifford, 2007)</a:t>
            </a:r>
          </a:p>
          <a:p>
            <a:pPr marL="457200" marR="0" lvl="0" indent="-457200" algn="l" rtl="0">
              <a:spcBef>
                <a:spcPts val="0"/>
              </a:spcBef>
              <a:spcAft>
                <a:spcPts val="0"/>
              </a:spcAft>
              <a:buFont typeface="Arial" panose="020B0604020202020204" pitchFamily="34" charset="0"/>
              <a:buChar char="•"/>
            </a:pPr>
            <a:endParaRPr lang="en-GB" sz="28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GB" sz="2800" dirty="0">
                <a:solidFill>
                  <a:schemeClr val="dk1"/>
                </a:solidFill>
                <a:latin typeface="Helvetica Neue"/>
                <a:ea typeface="Helvetica Neue"/>
                <a:cs typeface="Helvetica Neue"/>
                <a:sym typeface="Helvetica Neue"/>
              </a:rPr>
              <a:t>Many personal and situational influences interact with preferences for particular interpersonal distances. For example, males have larger personal spaces</a:t>
            </a:r>
          </a:p>
          <a:p>
            <a:pPr marL="457200" marR="0" lvl="0" indent="-457200" algn="l" rtl="0">
              <a:spcBef>
                <a:spcPts val="0"/>
              </a:spcBef>
              <a:spcAft>
                <a:spcPts val="0"/>
              </a:spcAft>
              <a:buFont typeface="Arial" panose="020B0604020202020204" pitchFamily="34" charset="0"/>
              <a:buChar char="•"/>
            </a:pPr>
            <a:endParaRPr lang="en-GB" sz="28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GB" sz="2800" dirty="0">
                <a:solidFill>
                  <a:schemeClr val="dk1"/>
                </a:solidFill>
                <a:latin typeface="Helvetica Neue"/>
                <a:ea typeface="Helvetica Neue"/>
                <a:cs typeface="Helvetica Neue"/>
                <a:sym typeface="Helvetica Neue"/>
              </a:rPr>
              <a:t>Attraction and cooperation generally lead to smaller interpersonal distance, whereas less positive contexts, such as stigma and unequal status, lead to larger distances. When the physical setting is less spacious, larger interpersonal distances are selected</a:t>
            </a:r>
          </a:p>
          <a:p>
            <a:pPr marL="457200" marR="0" lvl="0" indent="-457200" algn="l" rtl="0">
              <a:spcBef>
                <a:spcPts val="0"/>
              </a:spcBef>
              <a:spcAft>
                <a:spcPts val="0"/>
              </a:spcAft>
              <a:buFont typeface="Arial" panose="020B0604020202020204" pitchFamily="34" charset="0"/>
              <a:buChar char="•"/>
            </a:pPr>
            <a:endParaRPr lang="en-GB" sz="28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GB" sz="2800" dirty="0">
                <a:solidFill>
                  <a:schemeClr val="dk1"/>
                </a:solidFill>
                <a:latin typeface="Helvetica Neue"/>
                <a:ea typeface="Helvetica Neue"/>
                <a:cs typeface="Helvetica Neue"/>
                <a:sym typeface="Helvetica Neue"/>
              </a:rPr>
              <a:t>Cultural differences in interpersonal distance exist (e.g., Costa, 2010), but other factors often alter cultural preferences</a:t>
            </a:r>
          </a:p>
          <a:p>
            <a:pPr marL="0" marR="0" lvl="0" indent="0" algn="l" rtl="0">
              <a:spcBef>
                <a:spcPts val="0"/>
              </a:spcBef>
              <a:spcAft>
                <a:spcPts val="0"/>
              </a:spcAft>
              <a:buNone/>
            </a:pPr>
            <a:endParaRPr sz="28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726013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800" y="1573291"/>
            <a:ext cx="8194964"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1.2 Communication Skills </a:t>
            </a:r>
            <a:endParaRPr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6015855"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C00000"/>
                </a:solidFill>
                <a:latin typeface="Helvetica Neue"/>
                <a:ea typeface="Helvetica Neue"/>
                <a:cs typeface="Helvetica Neue"/>
                <a:sym typeface="Helvetica Neue"/>
              </a:rPr>
              <a:t>Pragmatics of Human Communication</a:t>
            </a:r>
            <a:endParaRPr lang="en-US" sz="2800" b="1" dirty="0">
              <a:solidFill>
                <a:srgbClr val="C00000"/>
              </a:solidFill>
            </a:endParaRP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marR="0" lvl="0" algn="l" rtl="0">
              <a:spcBef>
                <a:spcPts val="0"/>
              </a:spcBef>
              <a:spcAft>
                <a:spcPts val="0"/>
              </a:spcAft>
            </a:pPr>
            <a:r>
              <a:rPr lang="en-GB" sz="2800" dirty="0">
                <a:solidFill>
                  <a:schemeClr val="dk1"/>
                </a:solidFill>
                <a:latin typeface="Helvetica Neue"/>
                <a:ea typeface="Helvetica Neue"/>
                <a:cs typeface="Helvetica Neue"/>
                <a:sym typeface="Helvetica Neue"/>
              </a:rPr>
              <a:t>Properties of communication that are fundamental interpersonal implications (cf. Watzlawick et al. 2011):</a:t>
            </a:r>
          </a:p>
          <a:p>
            <a:pPr marR="0" lvl="0" algn="l" rtl="0">
              <a:spcBef>
                <a:spcPts val="0"/>
              </a:spcBef>
              <a:spcAft>
                <a:spcPts val="0"/>
              </a:spcAft>
            </a:pPr>
            <a:endParaRPr lang="en-GB" sz="28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GB" sz="2800" b="1" dirty="0">
                <a:solidFill>
                  <a:schemeClr val="dk1"/>
                </a:solidFill>
                <a:latin typeface="Helvetica Neue"/>
                <a:ea typeface="Helvetica Neue"/>
                <a:cs typeface="Helvetica Neue"/>
                <a:sym typeface="Helvetica Neue"/>
              </a:rPr>
              <a:t>THE IMPOSSIBILITY OF NOT COMMUNICATING</a:t>
            </a:r>
          </a:p>
          <a:p>
            <a:pPr marL="457200" marR="0" lvl="0" indent="-457200" algn="l" rtl="0">
              <a:spcBef>
                <a:spcPts val="0"/>
              </a:spcBef>
              <a:spcAft>
                <a:spcPts val="0"/>
              </a:spcAft>
              <a:buFont typeface="Arial" panose="020B0604020202020204" pitchFamily="34" charset="0"/>
              <a:buChar char="•"/>
            </a:pPr>
            <a:endParaRPr lang="en-GB" sz="2800" b="1"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GB" sz="2800" b="1" dirty="0">
                <a:solidFill>
                  <a:schemeClr val="dk1"/>
                </a:solidFill>
                <a:latin typeface="Helvetica Neue"/>
                <a:ea typeface="Helvetica Neue"/>
                <a:cs typeface="Helvetica Neue"/>
                <a:sym typeface="Helvetica Neue"/>
              </a:rPr>
              <a:t>THE CONTENT AND RELATIONSHIP LEVELS OF COMMUNICATION</a:t>
            </a:r>
          </a:p>
          <a:p>
            <a:pPr marL="457200" marR="0" lvl="0" indent="-457200" algn="l" rtl="0">
              <a:spcBef>
                <a:spcPts val="0"/>
              </a:spcBef>
              <a:spcAft>
                <a:spcPts val="0"/>
              </a:spcAft>
              <a:buFont typeface="Arial" panose="020B0604020202020204" pitchFamily="34" charset="0"/>
              <a:buChar char="•"/>
            </a:pPr>
            <a:endParaRPr lang="en-GB" sz="2800" b="1"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GB" sz="2800" b="1" dirty="0">
                <a:solidFill>
                  <a:schemeClr val="dk1"/>
                </a:solidFill>
                <a:latin typeface="Helvetica Neue"/>
                <a:ea typeface="Helvetica Neue"/>
                <a:cs typeface="Helvetica Neue"/>
                <a:sym typeface="Helvetica Neue"/>
              </a:rPr>
              <a:t>THE PUNCTUATION OF THE SEQUENCE OF EVENTS</a:t>
            </a:r>
          </a:p>
          <a:p>
            <a:pPr marL="457200" marR="0" lvl="0" indent="-457200" algn="l" rtl="0">
              <a:spcBef>
                <a:spcPts val="0"/>
              </a:spcBef>
              <a:spcAft>
                <a:spcPts val="0"/>
              </a:spcAft>
              <a:buFont typeface="Arial" panose="020B0604020202020204" pitchFamily="34" charset="0"/>
              <a:buChar char="•"/>
            </a:pPr>
            <a:endParaRPr lang="en-GB" sz="2800" b="1"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GB" sz="2800" b="1" dirty="0">
                <a:solidFill>
                  <a:schemeClr val="dk1"/>
                </a:solidFill>
                <a:latin typeface="Helvetica Neue"/>
                <a:ea typeface="Helvetica Neue"/>
                <a:cs typeface="Helvetica Neue"/>
                <a:sym typeface="Helvetica Neue"/>
              </a:rPr>
              <a:t>SYMMETRICAL AND COMPLEMENTARY INTERACTION</a:t>
            </a:r>
            <a:endParaRPr sz="28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599402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800" y="1573291"/>
            <a:ext cx="8194964"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1.2 Communication Skills </a:t>
            </a:r>
            <a:endParaRPr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6015855" cy="6124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C00000"/>
                </a:solidFill>
                <a:latin typeface="Helvetica Neue"/>
                <a:sym typeface="Helvetica Neue"/>
              </a:rPr>
              <a:t>One cannot not communicate</a:t>
            </a:r>
            <a:endParaRPr lang="en-US" sz="2800" b="1" dirty="0">
              <a:solidFill>
                <a:srgbClr val="C00000"/>
              </a:solidFill>
            </a:endParaRPr>
          </a:p>
          <a:p>
            <a:pPr marL="0" marR="0" lvl="0" indent="0" algn="l" rtl="0">
              <a:spcBef>
                <a:spcPts val="0"/>
              </a:spcBef>
              <a:spcAft>
                <a:spcPts val="0"/>
              </a:spcAft>
              <a:buNone/>
            </a:pPr>
            <a:endParaRPr lang="en-US" sz="28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GB" sz="2800" dirty="0">
                <a:solidFill>
                  <a:schemeClr val="dk1"/>
                </a:solidFill>
                <a:latin typeface="Helvetica Neue"/>
                <a:ea typeface="Helvetica Neue"/>
                <a:cs typeface="Helvetica Neue"/>
                <a:sym typeface="Helvetica Neue"/>
              </a:rPr>
              <a:t>Every behaviour is a form of communication! </a:t>
            </a:r>
          </a:p>
          <a:p>
            <a:pPr marL="457200" marR="0" lvl="0" indent="-457200" algn="l" rtl="0">
              <a:spcBef>
                <a:spcPts val="0"/>
              </a:spcBef>
              <a:spcAft>
                <a:spcPts val="0"/>
              </a:spcAft>
              <a:buFont typeface="Arial" panose="020B0604020202020204" pitchFamily="34" charset="0"/>
              <a:buChar char="•"/>
            </a:pPr>
            <a:endParaRPr lang="en-GB" sz="28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GB" sz="2800" dirty="0">
                <a:solidFill>
                  <a:schemeClr val="dk1"/>
                </a:solidFill>
                <a:latin typeface="Helvetica Neue"/>
                <a:ea typeface="Helvetica Neue"/>
                <a:cs typeface="Helvetica Neue"/>
                <a:sym typeface="Helvetica Neue"/>
              </a:rPr>
              <a:t>Because behaviour does not have a counterpart (there is no anti-behaviour), it is impossible not to communicate</a:t>
            </a:r>
          </a:p>
          <a:p>
            <a:pPr marL="457200" marR="0" lvl="0" indent="-457200" algn="l" rtl="0">
              <a:spcBef>
                <a:spcPts val="0"/>
              </a:spcBef>
              <a:spcAft>
                <a:spcPts val="0"/>
              </a:spcAft>
              <a:buFont typeface="Arial" panose="020B0604020202020204" pitchFamily="34" charset="0"/>
              <a:buChar char="•"/>
            </a:pPr>
            <a:endParaRPr lang="en-GB" sz="28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GB" sz="2800" dirty="0">
                <a:solidFill>
                  <a:schemeClr val="dk1"/>
                </a:solidFill>
                <a:latin typeface="Helvetica Neue"/>
                <a:ea typeface="Helvetica Neue"/>
                <a:cs typeface="Helvetica Neue"/>
                <a:sym typeface="Helvetica Neue"/>
              </a:rPr>
              <a:t>Even if communication is being avoided (such as the unconscious use of non-verbal or symptom strategy), that is a form of communication. "Symptom strategy" is ascribing our silence to something beyond our control and makes no communication impossible</a:t>
            </a:r>
          </a:p>
          <a:p>
            <a:pPr marL="457200" marR="0" lvl="0" indent="-457200" algn="l" rtl="0">
              <a:spcBef>
                <a:spcPts val="0"/>
              </a:spcBef>
              <a:spcAft>
                <a:spcPts val="0"/>
              </a:spcAft>
              <a:buFont typeface="Arial" panose="020B0604020202020204" pitchFamily="34" charset="0"/>
              <a:buChar char="•"/>
            </a:pPr>
            <a:endParaRPr lang="en-GB" sz="28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GB" sz="2800" dirty="0">
                <a:solidFill>
                  <a:schemeClr val="dk1"/>
                </a:solidFill>
                <a:latin typeface="Helvetica Neue"/>
                <a:ea typeface="Helvetica Neue"/>
                <a:cs typeface="Helvetica Neue"/>
                <a:sym typeface="Helvetica Neue"/>
              </a:rPr>
              <a:t>Examples of symptom strategies are sleepiness, headaches, and drunkenness. Even facial expressions, digital communication, and being silent can be analysed as communication by a receiver</a:t>
            </a:r>
          </a:p>
        </p:txBody>
      </p:sp>
    </p:spTree>
    <p:extLst>
      <p:ext uri="{BB962C8B-B14F-4D97-AF65-F5344CB8AC3E}">
        <p14:creationId xmlns:p14="http://schemas.microsoft.com/office/powerpoint/2010/main" val="347962371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2724</Words>
  <Application>Microsoft Office PowerPoint</Application>
  <PresentationFormat>Personalizado</PresentationFormat>
  <Paragraphs>292</Paragraphs>
  <Slides>25</Slides>
  <Notes>25</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25</vt:i4>
      </vt:variant>
    </vt:vector>
  </HeadingPairs>
  <TitlesOfParts>
    <vt:vector size="33" baseType="lpstr">
      <vt:lpstr>Microsoft Sans Serif</vt:lpstr>
      <vt:lpstr>Arial</vt:lpstr>
      <vt:lpstr>Times New Roman</vt:lpstr>
      <vt:lpstr>Tahoma</vt:lpstr>
      <vt:lpstr>Helvetica Neue</vt:lpstr>
      <vt:lpstr>Calibri</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Monia Coppola</dc:creator>
  <cp:lastModifiedBy>Miriam Internet Web Solutions</cp:lastModifiedBy>
  <cp:revision>69</cp:revision>
  <dcterms:created xsi:type="dcterms:W3CDTF">2022-05-13T08:01:25Z</dcterms:created>
  <dcterms:modified xsi:type="dcterms:W3CDTF">2023-04-20T07:09:20Z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2022-05-13T00:00:00Z</vt:filetime>
  </property>
  <property fmtid="{D5CDD505-2E9C-101B-9397-08002B2CF9AE}" pid="3" name="Creator">
    <vt:lpwstr>Canva</vt:lpwstr>
  </property>
  <property fmtid="{D5CDD505-2E9C-101B-9397-08002B2CF9AE}" pid="4" name="LastSaved">
    <vt:filetime>2022-05-13T00:00:00Z</vt:filetime>
  </property>
</Properties>
</file>