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6"/>
  </p:notesMasterIdLst>
  <p:sldIdLst>
    <p:sldId id="256" r:id="rId3"/>
    <p:sldId id="257"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80" r:id="rId23"/>
    <p:sldId id="284" r:id="rId24"/>
    <p:sldId id="265"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Noto Sans Symbols" panose="020B0502040504020204" pitchFamily="34" charset="0"/>
      <p:regular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87EEF-FAD7-43E1-91E6-C818B8905FA9}" v="5" dt="2023-03-08T12:42:16.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58D87EEF-FAD7-43E1-91E6-C818B8905FA9}"/>
    <pc:docChg chg="undo custSel addSld delSld modSld sldOrd">
      <pc:chgData name="Holienka Marian" userId="d535e67f-eb73-4702-ae53-67bc05435d18" providerId="ADAL" clId="{58D87EEF-FAD7-43E1-91E6-C818B8905FA9}" dt="2023-03-08T12:42:54.377" v="324" actId="20577"/>
      <pc:docMkLst>
        <pc:docMk/>
      </pc:docMkLst>
      <pc:sldChg chg="modSp mod">
        <pc:chgData name="Holienka Marian" userId="d535e67f-eb73-4702-ae53-67bc05435d18" providerId="ADAL" clId="{58D87EEF-FAD7-43E1-91E6-C818B8905FA9}" dt="2023-03-08T12:31:06.534" v="161" actId="12788"/>
        <pc:sldMkLst>
          <pc:docMk/>
          <pc:sldMk cId="0" sldId="256"/>
        </pc:sldMkLst>
        <pc:spChg chg="mod">
          <ac:chgData name="Holienka Marian" userId="d535e67f-eb73-4702-ae53-67bc05435d18" providerId="ADAL" clId="{58D87EEF-FAD7-43E1-91E6-C818B8905FA9}" dt="2023-03-08T12:31:06.534" v="161" actId="12788"/>
          <ac:spMkLst>
            <pc:docMk/>
            <pc:sldMk cId="0" sldId="256"/>
            <ac:spMk id="114" creationId="{00000000-0000-0000-0000-000000000000}"/>
          </ac:spMkLst>
        </pc:spChg>
        <pc:spChg chg="mod">
          <ac:chgData name="Holienka Marian" userId="d535e67f-eb73-4702-ae53-67bc05435d18" providerId="ADAL" clId="{58D87EEF-FAD7-43E1-91E6-C818B8905FA9}" dt="2023-03-08T12:31:01.884" v="160" actId="12788"/>
          <ac:spMkLst>
            <pc:docMk/>
            <pc:sldMk cId="0" sldId="256"/>
            <ac:spMk id="115" creationId="{00000000-0000-0000-0000-000000000000}"/>
          </ac:spMkLst>
        </pc:spChg>
      </pc:sldChg>
      <pc:sldChg chg="delSp modSp mod">
        <pc:chgData name="Holienka Marian" userId="d535e67f-eb73-4702-ae53-67bc05435d18" providerId="ADAL" clId="{58D87EEF-FAD7-43E1-91E6-C818B8905FA9}" dt="2023-03-08T12:31:19.916" v="174" actId="1035"/>
        <pc:sldMkLst>
          <pc:docMk/>
          <pc:sldMk cId="0" sldId="257"/>
        </pc:sldMkLst>
        <pc:spChg chg="mod">
          <ac:chgData name="Holienka Marian" userId="d535e67f-eb73-4702-ae53-67bc05435d18" providerId="ADAL" clId="{58D87EEF-FAD7-43E1-91E6-C818B8905FA9}" dt="2023-03-08T12:26:14.347" v="20" actId="20577"/>
          <ac:spMkLst>
            <pc:docMk/>
            <pc:sldMk cId="0" sldId="257"/>
            <ac:spMk id="121" creationId="{00000000-0000-0000-0000-000000000000}"/>
          </ac:spMkLst>
        </pc:spChg>
        <pc:spChg chg="mod">
          <ac:chgData name="Holienka Marian" userId="d535e67f-eb73-4702-ae53-67bc05435d18" providerId="ADAL" clId="{58D87EEF-FAD7-43E1-91E6-C818B8905FA9}" dt="2023-03-08T12:26:06.105" v="1" actId="20577"/>
          <ac:spMkLst>
            <pc:docMk/>
            <pc:sldMk cId="0" sldId="257"/>
            <ac:spMk id="122" creationId="{00000000-0000-0000-0000-000000000000}"/>
          </ac:spMkLst>
        </pc:spChg>
        <pc:spChg chg="del topLvl">
          <ac:chgData name="Holienka Marian" userId="d535e67f-eb73-4702-ae53-67bc05435d18" providerId="ADAL" clId="{58D87EEF-FAD7-43E1-91E6-C818B8905FA9}" dt="2023-03-08T12:26:34.876" v="21" actId="478"/>
          <ac:spMkLst>
            <pc:docMk/>
            <pc:sldMk cId="0" sldId="257"/>
            <ac:spMk id="127" creationId="{00000000-0000-0000-0000-000000000000}"/>
          </ac:spMkLst>
        </pc:spChg>
        <pc:spChg chg="mod topLvl">
          <ac:chgData name="Holienka Marian" userId="d535e67f-eb73-4702-ae53-67bc05435d18" providerId="ADAL" clId="{58D87EEF-FAD7-43E1-91E6-C818B8905FA9}" dt="2023-03-08T12:27:28.383" v="49" actId="20577"/>
          <ac:spMkLst>
            <pc:docMk/>
            <pc:sldMk cId="0" sldId="257"/>
            <ac:spMk id="128" creationId="{00000000-0000-0000-0000-000000000000}"/>
          </ac:spMkLst>
        </pc:spChg>
        <pc:spChg chg="del topLvl">
          <ac:chgData name="Holienka Marian" userId="d535e67f-eb73-4702-ae53-67bc05435d18" providerId="ADAL" clId="{58D87EEF-FAD7-43E1-91E6-C818B8905FA9}" dt="2023-03-08T12:26:37.545" v="22" actId="478"/>
          <ac:spMkLst>
            <pc:docMk/>
            <pc:sldMk cId="0" sldId="257"/>
            <ac:spMk id="130" creationId="{00000000-0000-0000-0000-000000000000}"/>
          </ac:spMkLst>
        </pc:spChg>
        <pc:spChg chg="mod topLvl">
          <ac:chgData name="Holienka Marian" userId="d535e67f-eb73-4702-ae53-67bc05435d18" providerId="ADAL" clId="{58D87EEF-FAD7-43E1-91E6-C818B8905FA9}" dt="2023-03-08T12:27:44.468" v="87" actId="20577"/>
          <ac:spMkLst>
            <pc:docMk/>
            <pc:sldMk cId="0" sldId="257"/>
            <ac:spMk id="131" creationId="{00000000-0000-0000-0000-000000000000}"/>
          </ac:spMkLst>
        </pc:spChg>
        <pc:spChg chg="del topLvl">
          <ac:chgData name="Holienka Marian" userId="d535e67f-eb73-4702-ae53-67bc05435d18" providerId="ADAL" clId="{58D87EEF-FAD7-43E1-91E6-C818B8905FA9}" dt="2023-03-08T12:26:40.830" v="23" actId="478"/>
          <ac:spMkLst>
            <pc:docMk/>
            <pc:sldMk cId="0" sldId="257"/>
            <ac:spMk id="133" creationId="{00000000-0000-0000-0000-000000000000}"/>
          </ac:spMkLst>
        </pc:spChg>
        <pc:spChg chg="mod topLvl">
          <ac:chgData name="Holienka Marian" userId="d535e67f-eb73-4702-ae53-67bc05435d18" providerId="ADAL" clId="{58D87EEF-FAD7-43E1-91E6-C818B8905FA9}" dt="2023-03-08T12:31:19.916" v="174" actId="1035"/>
          <ac:spMkLst>
            <pc:docMk/>
            <pc:sldMk cId="0" sldId="257"/>
            <ac:spMk id="134" creationId="{00000000-0000-0000-0000-000000000000}"/>
          </ac:spMkLst>
        </pc:spChg>
        <pc:grpChg chg="del">
          <ac:chgData name="Holienka Marian" userId="d535e67f-eb73-4702-ae53-67bc05435d18" providerId="ADAL" clId="{58D87EEF-FAD7-43E1-91E6-C818B8905FA9}" dt="2023-03-08T12:26:34.876" v="21" actId="478"/>
          <ac:grpSpMkLst>
            <pc:docMk/>
            <pc:sldMk cId="0" sldId="257"/>
            <ac:grpSpMk id="126" creationId="{00000000-0000-0000-0000-000000000000}"/>
          </ac:grpSpMkLst>
        </pc:grpChg>
        <pc:grpChg chg="del">
          <ac:chgData name="Holienka Marian" userId="d535e67f-eb73-4702-ae53-67bc05435d18" providerId="ADAL" clId="{58D87EEF-FAD7-43E1-91E6-C818B8905FA9}" dt="2023-03-08T12:26:37.545" v="22" actId="478"/>
          <ac:grpSpMkLst>
            <pc:docMk/>
            <pc:sldMk cId="0" sldId="257"/>
            <ac:grpSpMk id="129" creationId="{00000000-0000-0000-0000-000000000000}"/>
          </ac:grpSpMkLst>
        </pc:grpChg>
        <pc:grpChg chg="del">
          <ac:chgData name="Holienka Marian" userId="d535e67f-eb73-4702-ae53-67bc05435d18" providerId="ADAL" clId="{58D87EEF-FAD7-43E1-91E6-C818B8905FA9}" dt="2023-03-08T12:26:40.830" v="23" actId="478"/>
          <ac:grpSpMkLst>
            <pc:docMk/>
            <pc:sldMk cId="0" sldId="257"/>
            <ac:grpSpMk id="132" creationId="{00000000-0000-0000-0000-000000000000}"/>
          </ac:grpSpMkLst>
        </pc:grpChg>
        <pc:picChg chg="mod">
          <ac:chgData name="Holienka Marian" userId="d535e67f-eb73-4702-ae53-67bc05435d18" providerId="ADAL" clId="{58D87EEF-FAD7-43E1-91E6-C818B8905FA9}" dt="2023-03-08T12:28:13.018" v="140" actId="1036"/>
          <ac:picMkLst>
            <pc:docMk/>
            <pc:sldMk cId="0" sldId="257"/>
            <ac:picMk id="124" creationId="{00000000-0000-0000-0000-000000000000}"/>
          </ac:picMkLst>
        </pc:picChg>
        <pc:picChg chg="mod">
          <ac:chgData name="Holienka Marian" userId="d535e67f-eb73-4702-ae53-67bc05435d18" providerId="ADAL" clId="{58D87EEF-FAD7-43E1-91E6-C818B8905FA9}" dt="2023-03-08T12:31:19.916" v="174" actId="1035"/>
          <ac:picMkLst>
            <pc:docMk/>
            <pc:sldMk cId="0" sldId="257"/>
            <ac:picMk id="125" creationId="{00000000-0000-0000-0000-000000000000}"/>
          </ac:picMkLst>
        </pc:picChg>
      </pc:sldChg>
      <pc:sldChg chg="delSp modSp mod">
        <pc:chgData name="Holienka Marian" userId="d535e67f-eb73-4702-ae53-67bc05435d18" providerId="ADAL" clId="{58D87EEF-FAD7-43E1-91E6-C818B8905FA9}" dt="2023-03-08T12:30:05.723" v="157"/>
        <pc:sldMkLst>
          <pc:docMk/>
          <pc:sldMk cId="0" sldId="258"/>
        </pc:sldMkLst>
        <pc:spChg chg="mod">
          <ac:chgData name="Holienka Marian" userId="d535e67f-eb73-4702-ae53-67bc05435d18" providerId="ADAL" clId="{58D87EEF-FAD7-43E1-91E6-C818B8905FA9}" dt="2023-03-08T12:30:05.723" v="157"/>
          <ac:spMkLst>
            <pc:docMk/>
            <pc:sldMk cId="0" sldId="258"/>
            <ac:spMk id="142" creationId="{00000000-0000-0000-0000-000000000000}"/>
          </ac:spMkLst>
        </pc:spChg>
        <pc:spChg chg="mod">
          <ac:chgData name="Holienka Marian" userId="d535e67f-eb73-4702-ae53-67bc05435d18" providerId="ADAL" clId="{58D87EEF-FAD7-43E1-91E6-C818B8905FA9}" dt="2023-03-08T12:29:08.138" v="144" actId="14100"/>
          <ac:spMkLst>
            <pc:docMk/>
            <pc:sldMk cId="0" sldId="258"/>
            <ac:spMk id="143" creationId="{00000000-0000-0000-0000-000000000000}"/>
          </ac:spMkLst>
        </pc:spChg>
        <pc:grpChg chg="del">
          <ac:chgData name="Holienka Marian" userId="d535e67f-eb73-4702-ae53-67bc05435d18" providerId="ADAL" clId="{58D87EEF-FAD7-43E1-91E6-C818B8905FA9}" dt="2023-03-08T12:29:39.832" v="150" actId="478"/>
          <ac:grpSpMkLst>
            <pc:docMk/>
            <pc:sldMk cId="0" sldId="258"/>
            <ac:grpSpMk id="144" creationId="{00000000-0000-0000-0000-000000000000}"/>
          </ac:grpSpMkLst>
        </pc:grpChg>
        <pc:grpChg chg="del">
          <ac:chgData name="Holienka Marian" userId="d535e67f-eb73-4702-ae53-67bc05435d18" providerId="ADAL" clId="{58D87EEF-FAD7-43E1-91E6-C818B8905FA9}" dt="2023-03-08T12:29:41.692" v="151" actId="478"/>
          <ac:grpSpMkLst>
            <pc:docMk/>
            <pc:sldMk cId="0" sldId="258"/>
            <ac:grpSpMk id="147" creationId="{00000000-0000-0000-0000-000000000000}"/>
          </ac:grpSpMkLst>
        </pc:grpChg>
        <pc:picChg chg="del">
          <ac:chgData name="Holienka Marian" userId="d535e67f-eb73-4702-ae53-67bc05435d18" providerId="ADAL" clId="{58D87EEF-FAD7-43E1-91E6-C818B8905FA9}" dt="2023-03-08T12:29:42.340" v="152" actId="478"/>
          <ac:picMkLst>
            <pc:docMk/>
            <pc:sldMk cId="0" sldId="258"/>
            <ac:picMk id="151" creationId="{00000000-0000-0000-0000-000000000000}"/>
          </ac:picMkLst>
        </pc:picChg>
        <pc:picChg chg="del">
          <ac:chgData name="Holienka Marian" userId="d535e67f-eb73-4702-ae53-67bc05435d18" providerId="ADAL" clId="{58D87EEF-FAD7-43E1-91E6-C818B8905FA9}" dt="2023-03-08T12:29:42.949" v="153" actId="478"/>
          <ac:picMkLst>
            <pc:docMk/>
            <pc:sldMk cId="0" sldId="258"/>
            <ac:picMk id="152" creationId="{00000000-0000-0000-0000-000000000000}"/>
          </ac:picMkLst>
        </pc:picChg>
      </pc:sldChg>
      <pc:sldChg chg="del">
        <pc:chgData name="Holienka Marian" userId="d535e67f-eb73-4702-ae53-67bc05435d18" providerId="ADAL" clId="{58D87EEF-FAD7-43E1-91E6-C818B8905FA9}" dt="2023-03-08T12:36:57.096" v="190" actId="47"/>
        <pc:sldMkLst>
          <pc:docMk/>
          <pc:sldMk cId="0" sldId="259"/>
        </pc:sldMkLst>
      </pc:sldChg>
      <pc:sldChg chg="del">
        <pc:chgData name="Holienka Marian" userId="d535e67f-eb73-4702-ae53-67bc05435d18" providerId="ADAL" clId="{58D87EEF-FAD7-43E1-91E6-C818B8905FA9}" dt="2023-03-08T12:32:47.775" v="176" actId="47"/>
        <pc:sldMkLst>
          <pc:docMk/>
          <pc:sldMk cId="0" sldId="260"/>
        </pc:sldMkLst>
      </pc:sldChg>
      <pc:sldChg chg="del">
        <pc:chgData name="Holienka Marian" userId="d535e67f-eb73-4702-ae53-67bc05435d18" providerId="ADAL" clId="{58D87EEF-FAD7-43E1-91E6-C818B8905FA9}" dt="2023-03-08T12:32:53.787" v="180" actId="47"/>
        <pc:sldMkLst>
          <pc:docMk/>
          <pc:sldMk cId="0" sldId="261"/>
        </pc:sldMkLst>
      </pc:sldChg>
      <pc:sldChg chg="del">
        <pc:chgData name="Holienka Marian" userId="d535e67f-eb73-4702-ae53-67bc05435d18" providerId="ADAL" clId="{58D87EEF-FAD7-43E1-91E6-C818B8905FA9}" dt="2023-03-08T12:32:52.812" v="179" actId="47"/>
        <pc:sldMkLst>
          <pc:docMk/>
          <pc:sldMk cId="0" sldId="262"/>
        </pc:sldMkLst>
      </pc:sldChg>
      <pc:sldChg chg="del">
        <pc:chgData name="Holienka Marian" userId="d535e67f-eb73-4702-ae53-67bc05435d18" providerId="ADAL" clId="{58D87EEF-FAD7-43E1-91E6-C818B8905FA9}" dt="2023-03-08T12:32:51.901" v="178" actId="47"/>
        <pc:sldMkLst>
          <pc:docMk/>
          <pc:sldMk cId="0" sldId="263"/>
        </pc:sldMkLst>
      </pc:sldChg>
      <pc:sldChg chg="del">
        <pc:chgData name="Holienka Marian" userId="d535e67f-eb73-4702-ae53-67bc05435d18" providerId="ADAL" clId="{58D87EEF-FAD7-43E1-91E6-C818B8905FA9}" dt="2023-03-08T12:32:50.872" v="177" actId="47"/>
        <pc:sldMkLst>
          <pc:docMk/>
          <pc:sldMk cId="0" sldId="264"/>
        </pc:sldMkLst>
      </pc:sldChg>
      <pc:sldChg chg="modSp add mod">
        <pc:chgData name="Holienka Marian" userId="d535e67f-eb73-4702-ae53-67bc05435d18" providerId="ADAL" clId="{58D87EEF-FAD7-43E1-91E6-C818B8905FA9}" dt="2023-03-08T12:37:07.558" v="196" actId="113"/>
        <pc:sldMkLst>
          <pc:docMk/>
          <pc:sldMk cId="0" sldId="266"/>
        </pc:sldMkLst>
        <pc:spChg chg="mod">
          <ac:chgData name="Holienka Marian" userId="d535e67f-eb73-4702-ae53-67bc05435d18" providerId="ADAL" clId="{58D87EEF-FAD7-43E1-91E6-C818B8905FA9}" dt="2023-03-08T12:37:00.406" v="193" actId="20577"/>
          <ac:spMkLst>
            <pc:docMk/>
            <pc:sldMk cId="0" sldId="266"/>
            <ac:spMk id="343" creationId="{00000000-0000-0000-0000-000000000000}"/>
          </ac:spMkLst>
        </pc:spChg>
        <pc:spChg chg="mod">
          <ac:chgData name="Holienka Marian" userId="d535e67f-eb73-4702-ae53-67bc05435d18" providerId="ADAL" clId="{58D87EEF-FAD7-43E1-91E6-C818B8905FA9}" dt="2023-03-08T12:37:07.558" v="196" actId="113"/>
          <ac:spMkLst>
            <pc:docMk/>
            <pc:sldMk cId="0" sldId="266"/>
            <ac:spMk id="344" creationId="{00000000-0000-0000-0000-000000000000}"/>
          </ac:spMkLst>
        </pc:spChg>
      </pc:sldChg>
      <pc:sldChg chg="modSp add mod">
        <pc:chgData name="Holienka Marian" userId="d535e67f-eb73-4702-ae53-67bc05435d18" providerId="ADAL" clId="{58D87EEF-FAD7-43E1-91E6-C818B8905FA9}" dt="2023-03-08T12:37:14.739" v="201" actId="113"/>
        <pc:sldMkLst>
          <pc:docMk/>
          <pc:sldMk cId="0" sldId="267"/>
        </pc:sldMkLst>
        <pc:spChg chg="mod">
          <ac:chgData name="Holienka Marian" userId="d535e67f-eb73-4702-ae53-67bc05435d18" providerId="ADAL" clId="{58D87EEF-FAD7-43E1-91E6-C818B8905FA9}" dt="2023-03-08T12:37:14.739" v="201" actId="113"/>
          <ac:spMkLst>
            <pc:docMk/>
            <pc:sldMk cId="0" sldId="267"/>
            <ac:spMk id="350" creationId="{00000000-0000-0000-0000-000000000000}"/>
          </ac:spMkLst>
        </pc:spChg>
        <pc:spChg chg="mod">
          <ac:chgData name="Holienka Marian" userId="d535e67f-eb73-4702-ae53-67bc05435d18" providerId="ADAL" clId="{58D87EEF-FAD7-43E1-91E6-C818B8905FA9}" dt="2023-03-08T12:37:11.048" v="199" actId="20577"/>
          <ac:spMkLst>
            <pc:docMk/>
            <pc:sldMk cId="0" sldId="267"/>
            <ac:spMk id="356" creationId="{00000000-0000-0000-0000-000000000000}"/>
          </ac:spMkLst>
        </pc:spChg>
      </pc:sldChg>
      <pc:sldChg chg="modSp add mod">
        <pc:chgData name="Holienka Marian" userId="d535e67f-eb73-4702-ae53-67bc05435d18" providerId="ADAL" clId="{58D87EEF-FAD7-43E1-91E6-C818B8905FA9}" dt="2023-03-08T12:37:23.107" v="216" actId="113"/>
        <pc:sldMkLst>
          <pc:docMk/>
          <pc:sldMk cId="0" sldId="268"/>
        </pc:sldMkLst>
        <pc:spChg chg="mod">
          <ac:chgData name="Holienka Marian" userId="d535e67f-eb73-4702-ae53-67bc05435d18" providerId="ADAL" clId="{58D87EEF-FAD7-43E1-91E6-C818B8905FA9}" dt="2023-03-08T12:37:23.107" v="216" actId="113"/>
          <ac:spMkLst>
            <pc:docMk/>
            <pc:sldMk cId="0" sldId="268"/>
            <ac:spMk id="361" creationId="{00000000-0000-0000-0000-000000000000}"/>
          </ac:spMkLst>
        </pc:spChg>
        <pc:spChg chg="mod">
          <ac:chgData name="Holienka Marian" userId="d535e67f-eb73-4702-ae53-67bc05435d18" providerId="ADAL" clId="{58D87EEF-FAD7-43E1-91E6-C818B8905FA9}" dt="2023-03-08T12:37:18.719" v="204" actId="20577"/>
          <ac:spMkLst>
            <pc:docMk/>
            <pc:sldMk cId="0" sldId="268"/>
            <ac:spMk id="369" creationId="{00000000-0000-0000-0000-000000000000}"/>
          </ac:spMkLst>
        </pc:spChg>
      </pc:sldChg>
      <pc:sldChg chg="modSp add mod">
        <pc:chgData name="Holienka Marian" userId="d535e67f-eb73-4702-ae53-67bc05435d18" providerId="ADAL" clId="{58D87EEF-FAD7-43E1-91E6-C818B8905FA9}" dt="2023-03-08T12:37:31.472" v="221" actId="113"/>
        <pc:sldMkLst>
          <pc:docMk/>
          <pc:sldMk cId="0" sldId="269"/>
        </pc:sldMkLst>
        <pc:spChg chg="mod">
          <ac:chgData name="Holienka Marian" userId="d535e67f-eb73-4702-ae53-67bc05435d18" providerId="ADAL" clId="{58D87EEF-FAD7-43E1-91E6-C818B8905FA9}" dt="2023-03-08T12:37:31.472" v="221" actId="113"/>
          <ac:spMkLst>
            <pc:docMk/>
            <pc:sldMk cId="0" sldId="269"/>
            <ac:spMk id="376" creationId="{00000000-0000-0000-0000-000000000000}"/>
          </ac:spMkLst>
        </pc:spChg>
        <pc:spChg chg="mod">
          <ac:chgData name="Holienka Marian" userId="d535e67f-eb73-4702-ae53-67bc05435d18" providerId="ADAL" clId="{58D87EEF-FAD7-43E1-91E6-C818B8905FA9}" dt="2023-03-08T12:37:28.299" v="220" actId="20577"/>
          <ac:spMkLst>
            <pc:docMk/>
            <pc:sldMk cId="0" sldId="269"/>
            <ac:spMk id="384" creationId="{00000000-0000-0000-0000-000000000000}"/>
          </ac:spMkLst>
        </pc:spChg>
      </pc:sldChg>
      <pc:sldChg chg="modSp add mod">
        <pc:chgData name="Holienka Marian" userId="d535e67f-eb73-4702-ae53-67bc05435d18" providerId="ADAL" clId="{58D87EEF-FAD7-43E1-91E6-C818B8905FA9}" dt="2023-03-08T12:37:42.063" v="226" actId="113"/>
        <pc:sldMkLst>
          <pc:docMk/>
          <pc:sldMk cId="0" sldId="270"/>
        </pc:sldMkLst>
        <pc:spChg chg="mod">
          <ac:chgData name="Holienka Marian" userId="d535e67f-eb73-4702-ae53-67bc05435d18" providerId="ADAL" clId="{58D87EEF-FAD7-43E1-91E6-C818B8905FA9}" dt="2023-03-08T12:37:38.925" v="224" actId="20577"/>
          <ac:spMkLst>
            <pc:docMk/>
            <pc:sldMk cId="0" sldId="270"/>
            <ac:spMk id="391" creationId="{00000000-0000-0000-0000-000000000000}"/>
          </ac:spMkLst>
        </pc:spChg>
        <pc:spChg chg="mod">
          <ac:chgData name="Holienka Marian" userId="d535e67f-eb73-4702-ae53-67bc05435d18" providerId="ADAL" clId="{58D87EEF-FAD7-43E1-91E6-C818B8905FA9}" dt="2023-03-08T12:37:42.063" v="226" actId="113"/>
          <ac:spMkLst>
            <pc:docMk/>
            <pc:sldMk cId="0" sldId="270"/>
            <ac:spMk id="392" creationId="{00000000-0000-0000-0000-000000000000}"/>
          </ac:spMkLst>
        </pc:spChg>
      </pc:sldChg>
      <pc:sldChg chg="modSp add mod">
        <pc:chgData name="Holienka Marian" userId="d535e67f-eb73-4702-ae53-67bc05435d18" providerId="ADAL" clId="{58D87EEF-FAD7-43E1-91E6-C818B8905FA9}" dt="2023-03-08T12:37:50.434" v="231" actId="113"/>
        <pc:sldMkLst>
          <pc:docMk/>
          <pc:sldMk cId="0" sldId="271"/>
        </pc:sldMkLst>
        <pc:spChg chg="mod">
          <ac:chgData name="Holienka Marian" userId="d535e67f-eb73-4702-ae53-67bc05435d18" providerId="ADAL" clId="{58D87EEF-FAD7-43E1-91E6-C818B8905FA9}" dt="2023-03-08T12:37:46.069" v="229" actId="20577"/>
          <ac:spMkLst>
            <pc:docMk/>
            <pc:sldMk cId="0" sldId="271"/>
            <ac:spMk id="399" creationId="{00000000-0000-0000-0000-000000000000}"/>
          </ac:spMkLst>
        </pc:spChg>
        <pc:spChg chg="mod">
          <ac:chgData name="Holienka Marian" userId="d535e67f-eb73-4702-ae53-67bc05435d18" providerId="ADAL" clId="{58D87EEF-FAD7-43E1-91E6-C818B8905FA9}" dt="2023-03-08T12:37:50.434" v="231" actId="113"/>
          <ac:spMkLst>
            <pc:docMk/>
            <pc:sldMk cId="0" sldId="271"/>
            <ac:spMk id="400" creationId="{00000000-0000-0000-0000-000000000000}"/>
          </ac:spMkLst>
        </pc:spChg>
      </pc:sldChg>
      <pc:sldChg chg="modSp add mod">
        <pc:chgData name="Holienka Marian" userId="d535e67f-eb73-4702-ae53-67bc05435d18" providerId="ADAL" clId="{58D87EEF-FAD7-43E1-91E6-C818B8905FA9}" dt="2023-03-08T12:37:56.856" v="236" actId="113"/>
        <pc:sldMkLst>
          <pc:docMk/>
          <pc:sldMk cId="0" sldId="272"/>
        </pc:sldMkLst>
        <pc:spChg chg="mod">
          <ac:chgData name="Holienka Marian" userId="d535e67f-eb73-4702-ae53-67bc05435d18" providerId="ADAL" clId="{58D87EEF-FAD7-43E1-91E6-C818B8905FA9}" dt="2023-03-08T12:37:52.955" v="234" actId="20577"/>
          <ac:spMkLst>
            <pc:docMk/>
            <pc:sldMk cId="0" sldId="272"/>
            <ac:spMk id="406" creationId="{00000000-0000-0000-0000-000000000000}"/>
          </ac:spMkLst>
        </pc:spChg>
        <pc:spChg chg="mod">
          <ac:chgData name="Holienka Marian" userId="d535e67f-eb73-4702-ae53-67bc05435d18" providerId="ADAL" clId="{58D87EEF-FAD7-43E1-91E6-C818B8905FA9}" dt="2023-03-08T12:37:56.856" v="236" actId="113"/>
          <ac:spMkLst>
            <pc:docMk/>
            <pc:sldMk cId="0" sldId="272"/>
            <ac:spMk id="407" creationId="{00000000-0000-0000-0000-000000000000}"/>
          </ac:spMkLst>
        </pc:spChg>
      </pc:sldChg>
      <pc:sldChg chg="modSp add mod">
        <pc:chgData name="Holienka Marian" userId="d535e67f-eb73-4702-ae53-67bc05435d18" providerId="ADAL" clId="{58D87EEF-FAD7-43E1-91E6-C818B8905FA9}" dt="2023-03-08T12:38:03.457" v="240" actId="20577"/>
        <pc:sldMkLst>
          <pc:docMk/>
          <pc:sldMk cId="0" sldId="273"/>
        </pc:sldMkLst>
        <pc:spChg chg="mod">
          <ac:chgData name="Holienka Marian" userId="d535e67f-eb73-4702-ae53-67bc05435d18" providerId="ADAL" clId="{58D87EEF-FAD7-43E1-91E6-C818B8905FA9}" dt="2023-03-08T12:38:01.545" v="239" actId="20577"/>
          <ac:spMkLst>
            <pc:docMk/>
            <pc:sldMk cId="0" sldId="273"/>
            <ac:spMk id="394" creationId="{00000000-0000-0000-0000-000000000000}"/>
          </ac:spMkLst>
        </pc:spChg>
        <pc:spChg chg="mod">
          <ac:chgData name="Holienka Marian" userId="d535e67f-eb73-4702-ae53-67bc05435d18" providerId="ADAL" clId="{58D87EEF-FAD7-43E1-91E6-C818B8905FA9}" dt="2023-03-08T12:38:03.457" v="240" actId="20577"/>
          <ac:spMkLst>
            <pc:docMk/>
            <pc:sldMk cId="0" sldId="273"/>
            <ac:spMk id="395" creationId="{00000000-0000-0000-0000-000000000000}"/>
          </ac:spMkLst>
        </pc:spChg>
      </pc:sldChg>
      <pc:sldChg chg="modSp add mod">
        <pc:chgData name="Holienka Marian" userId="d535e67f-eb73-4702-ae53-67bc05435d18" providerId="ADAL" clId="{58D87EEF-FAD7-43E1-91E6-C818B8905FA9}" dt="2023-03-08T12:38:13.368" v="245" actId="5793"/>
        <pc:sldMkLst>
          <pc:docMk/>
          <pc:sldMk cId="0" sldId="274"/>
        </pc:sldMkLst>
        <pc:spChg chg="mod">
          <ac:chgData name="Holienka Marian" userId="d535e67f-eb73-4702-ae53-67bc05435d18" providerId="ADAL" clId="{58D87EEF-FAD7-43E1-91E6-C818B8905FA9}" dt="2023-03-08T12:38:09.485" v="243" actId="20577"/>
          <ac:spMkLst>
            <pc:docMk/>
            <pc:sldMk cId="0" sldId="274"/>
            <ac:spMk id="401" creationId="{00000000-0000-0000-0000-000000000000}"/>
          </ac:spMkLst>
        </pc:spChg>
        <pc:spChg chg="mod">
          <ac:chgData name="Holienka Marian" userId="d535e67f-eb73-4702-ae53-67bc05435d18" providerId="ADAL" clId="{58D87EEF-FAD7-43E1-91E6-C818B8905FA9}" dt="2023-03-08T12:38:13.368" v="245" actId="5793"/>
          <ac:spMkLst>
            <pc:docMk/>
            <pc:sldMk cId="0" sldId="274"/>
            <ac:spMk id="402" creationId="{00000000-0000-0000-0000-000000000000}"/>
          </ac:spMkLst>
        </pc:spChg>
      </pc:sldChg>
      <pc:sldChg chg="modSp add mod ord">
        <pc:chgData name="Holienka Marian" userId="d535e67f-eb73-4702-ae53-67bc05435d18" providerId="ADAL" clId="{58D87EEF-FAD7-43E1-91E6-C818B8905FA9}" dt="2023-03-08T12:39:39.659" v="251"/>
        <pc:sldMkLst>
          <pc:docMk/>
          <pc:sldMk cId="0" sldId="275"/>
        </pc:sldMkLst>
        <pc:spChg chg="mod">
          <ac:chgData name="Holienka Marian" userId="d535e67f-eb73-4702-ae53-67bc05435d18" providerId="ADAL" clId="{58D87EEF-FAD7-43E1-91E6-C818B8905FA9}" dt="2023-03-08T12:38:17.402" v="246" actId="20577"/>
          <ac:spMkLst>
            <pc:docMk/>
            <pc:sldMk cId="0" sldId="275"/>
            <ac:spMk id="409" creationId="{00000000-0000-0000-0000-000000000000}"/>
          </ac:spMkLst>
        </pc:spChg>
        <pc:spChg chg="mod">
          <ac:chgData name="Holienka Marian" userId="d535e67f-eb73-4702-ae53-67bc05435d18" providerId="ADAL" clId="{58D87EEF-FAD7-43E1-91E6-C818B8905FA9}" dt="2023-03-08T12:38:19.810" v="247" actId="20577"/>
          <ac:spMkLst>
            <pc:docMk/>
            <pc:sldMk cId="0" sldId="275"/>
            <ac:spMk id="410" creationId="{00000000-0000-0000-0000-000000000000}"/>
          </ac:spMkLst>
        </pc:spChg>
      </pc:sldChg>
      <pc:sldChg chg="modSp add mod">
        <pc:chgData name="Holienka Marian" userId="d535e67f-eb73-4702-ae53-67bc05435d18" providerId="ADAL" clId="{58D87EEF-FAD7-43E1-91E6-C818B8905FA9}" dt="2023-03-08T12:39:47.400" v="253" actId="20577"/>
        <pc:sldMkLst>
          <pc:docMk/>
          <pc:sldMk cId="0" sldId="276"/>
        </pc:sldMkLst>
        <pc:spChg chg="mod">
          <ac:chgData name="Holienka Marian" userId="d535e67f-eb73-4702-ae53-67bc05435d18" providerId="ADAL" clId="{58D87EEF-FAD7-43E1-91E6-C818B8905FA9}" dt="2023-03-08T12:39:47.400" v="253" actId="20577"/>
          <ac:spMkLst>
            <pc:docMk/>
            <pc:sldMk cId="0" sldId="276"/>
            <ac:spMk id="417" creationId="{00000000-0000-0000-0000-000000000000}"/>
          </ac:spMkLst>
        </pc:spChg>
        <pc:spChg chg="mod">
          <ac:chgData name="Holienka Marian" userId="d535e67f-eb73-4702-ae53-67bc05435d18" providerId="ADAL" clId="{58D87EEF-FAD7-43E1-91E6-C818B8905FA9}" dt="2023-03-08T12:39:44.366" v="252" actId="20577"/>
          <ac:spMkLst>
            <pc:docMk/>
            <pc:sldMk cId="0" sldId="276"/>
            <ac:spMk id="418" creationId="{00000000-0000-0000-0000-000000000000}"/>
          </ac:spMkLst>
        </pc:spChg>
      </pc:sldChg>
      <pc:sldChg chg="modSp add mod">
        <pc:chgData name="Holienka Marian" userId="d535e67f-eb73-4702-ae53-67bc05435d18" providerId="ADAL" clId="{58D87EEF-FAD7-43E1-91E6-C818B8905FA9}" dt="2023-03-08T12:40:05.571" v="255" actId="20577"/>
        <pc:sldMkLst>
          <pc:docMk/>
          <pc:sldMk cId="0" sldId="277"/>
        </pc:sldMkLst>
        <pc:spChg chg="mod">
          <ac:chgData name="Holienka Marian" userId="d535e67f-eb73-4702-ae53-67bc05435d18" providerId="ADAL" clId="{58D87EEF-FAD7-43E1-91E6-C818B8905FA9}" dt="2023-03-08T12:40:03.601" v="254" actId="20577"/>
          <ac:spMkLst>
            <pc:docMk/>
            <pc:sldMk cId="0" sldId="277"/>
            <ac:spMk id="425" creationId="{00000000-0000-0000-0000-000000000000}"/>
          </ac:spMkLst>
        </pc:spChg>
        <pc:spChg chg="mod">
          <ac:chgData name="Holienka Marian" userId="d535e67f-eb73-4702-ae53-67bc05435d18" providerId="ADAL" clId="{58D87EEF-FAD7-43E1-91E6-C818B8905FA9}" dt="2023-03-08T12:40:05.571" v="255" actId="20577"/>
          <ac:spMkLst>
            <pc:docMk/>
            <pc:sldMk cId="0" sldId="277"/>
            <ac:spMk id="426" creationId="{00000000-0000-0000-0000-000000000000}"/>
          </ac:spMkLst>
        </pc:spChg>
      </pc:sldChg>
      <pc:sldChg chg="modSp add mod">
        <pc:chgData name="Holienka Marian" userId="d535e67f-eb73-4702-ae53-67bc05435d18" providerId="ADAL" clId="{58D87EEF-FAD7-43E1-91E6-C818B8905FA9}" dt="2023-03-08T12:40:13.513" v="260" actId="20577"/>
        <pc:sldMkLst>
          <pc:docMk/>
          <pc:sldMk cId="0" sldId="278"/>
        </pc:sldMkLst>
        <pc:spChg chg="mod">
          <ac:chgData name="Holienka Marian" userId="d535e67f-eb73-4702-ae53-67bc05435d18" providerId="ADAL" clId="{58D87EEF-FAD7-43E1-91E6-C818B8905FA9}" dt="2023-03-08T12:40:09.648" v="256" actId="20577"/>
          <ac:spMkLst>
            <pc:docMk/>
            <pc:sldMk cId="0" sldId="278"/>
            <ac:spMk id="432" creationId="{00000000-0000-0000-0000-000000000000}"/>
          </ac:spMkLst>
        </pc:spChg>
        <pc:spChg chg="mod">
          <ac:chgData name="Holienka Marian" userId="d535e67f-eb73-4702-ae53-67bc05435d18" providerId="ADAL" clId="{58D87EEF-FAD7-43E1-91E6-C818B8905FA9}" dt="2023-03-08T12:40:13.513" v="260" actId="20577"/>
          <ac:spMkLst>
            <pc:docMk/>
            <pc:sldMk cId="0" sldId="278"/>
            <ac:spMk id="433" creationId="{00000000-0000-0000-0000-000000000000}"/>
          </ac:spMkLst>
        </pc:spChg>
      </pc:sldChg>
      <pc:sldChg chg="modSp add mod">
        <pc:chgData name="Holienka Marian" userId="d535e67f-eb73-4702-ae53-67bc05435d18" providerId="ADAL" clId="{58D87EEF-FAD7-43E1-91E6-C818B8905FA9}" dt="2023-03-08T12:40:18.755" v="263" actId="20577"/>
        <pc:sldMkLst>
          <pc:docMk/>
          <pc:sldMk cId="0" sldId="279"/>
        </pc:sldMkLst>
        <pc:spChg chg="mod">
          <ac:chgData name="Holienka Marian" userId="d535e67f-eb73-4702-ae53-67bc05435d18" providerId="ADAL" clId="{58D87EEF-FAD7-43E1-91E6-C818B8905FA9}" dt="2023-03-08T12:40:18.755" v="263" actId="20577"/>
          <ac:spMkLst>
            <pc:docMk/>
            <pc:sldMk cId="0" sldId="279"/>
            <ac:spMk id="448" creationId="{00000000-0000-0000-0000-000000000000}"/>
          </ac:spMkLst>
        </pc:spChg>
        <pc:spChg chg="mod">
          <ac:chgData name="Holienka Marian" userId="d535e67f-eb73-4702-ae53-67bc05435d18" providerId="ADAL" clId="{58D87EEF-FAD7-43E1-91E6-C818B8905FA9}" dt="2023-03-08T12:40:17.599" v="262" actId="20577"/>
          <ac:spMkLst>
            <pc:docMk/>
            <pc:sldMk cId="0" sldId="279"/>
            <ac:spMk id="449" creationId="{00000000-0000-0000-0000-000000000000}"/>
          </ac:spMkLst>
        </pc:spChg>
      </pc:sldChg>
      <pc:sldChg chg="modSp add mod">
        <pc:chgData name="Holienka Marian" userId="d535e67f-eb73-4702-ae53-67bc05435d18" providerId="ADAL" clId="{58D87EEF-FAD7-43E1-91E6-C818B8905FA9}" dt="2023-03-08T12:41:04.304" v="276" actId="20577"/>
        <pc:sldMkLst>
          <pc:docMk/>
          <pc:sldMk cId="0" sldId="280"/>
        </pc:sldMkLst>
        <pc:spChg chg="mod">
          <ac:chgData name="Holienka Marian" userId="d535e67f-eb73-4702-ae53-67bc05435d18" providerId="ADAL" clId="{58D87EEF-FAD7-43E1-91E6-C818B8905FA9}" dt="2023-03-08T12:40:59.887" v="274" actId="20577"/>
          <ac:spMkLst>
            <pc:docMk/>
            <pc:sldMk cId="0" sldId="280"/>
            <ac:spMk id="455" creationId="{00000000-0000-0000-0000-000000000000}"/>
          </ac:spMkLst>
        </pc:spChg>
        <pc:spChg chg="mod">
          <ac:chgData name="Holienka Marian" userId="d535e67f-eb73-4702-ae53-67bc05435d18" providerId="ADAL" clId="{58D87EEF-FAD7-43E1-91E6-C818B8905FA9}" dt="2023-03-08T12:41:04.304" v="276" actId="20577"/>
          <ac:spMkLst>
            <pc:docMk/>
            <pc:sldMk cId="0" sldId="280"/>
            <ac:spMk id="456" creationId="{00000000-0000-0000-0000-000000000000}"/>
          </ac:spMkLst>
        </pc:spChg>
      </pc:sldChg>
      <pc:sldChg chg="modSp add mod">
        <pc:chgData name="Holienka Marian" userId="d535e67f-eb73-4702-ae53-67bc05435d18" providerId="ADAL" clId="{58D87EEF-FAD7-43E1-91E6-C818B8905FA9}" dt="2023-03-08T12:40:28.024" v="266" actId="113"/>
        <pc:sldMkLst>
          <pc:docMk/>
          <pc:sldMk cId="0" sldId="281"/>
        </pc:sldMkLst>
        <pc:spChg chg="mod">
          <ac:chgData name="Holienka Marian" userId="d535e67f-eb73-4702-ae53-67bc05435d18" providerId="ADAL" clId="{58D87EEF-FAD7-43E1-91E6-C818B8905FA9}" dt="2023-03-08T12:40:22.472" v="264" actId="20577"/>
          <ac:spMkLst>
            <pc:docMk/>
            <pc:sldMk cId="0" sldId="281"/>
            <ac:spMk id="421" creationId="{00000000-0000-0000-0000-000000000000}"/>
          </ac:spMkLst>
        </pc:spChg>
        <pc:spChg chg="mod">
          <ac:chgData name="Holienka Marian" userId="d535e67f-eb73-4702-ae53-67bc05435d18" providerId="ADAL" clId="{58D87EEF-FAD7-43E1-91E6-C818B8905FA9}" dt="2023-03-08T12:40:28.024" v="266" actId="113"/>
          <ac:spMkLst>
            <pc:docMk/>
            <pc:sldMk cId="0" sldId="281"/>
            <ac:spMk id="422" creationId="{00000000-0000-0000-0000-000000000000}"/>
          </ac:spMkLst>
        </pc:spChg>
      </pc:sldChg>
      <pc:sldChg chg="modSp add mod">
        <pc:chgData name="Holienka Marian" userId="d535e67f-eb73-4702-ae53-67bc05435d18" providerId="ADAL" clId="{58D87EEF-FAD7-43E1-91E6-C818B8905FA9}" dt="2023-03-08T12:40:45.251" v="269" actId="113"/>
        <pc:sldMkLst>
          <pc:docMk/>
          <pc:sldMk cId="0" sldId="282"/>
        </pc:sldMkLst>
        <pc:spChg chg="mod">
          <ac:chgData name="Holienka Marian" userId="d535e67f-eb73-4702-ae53-67bc05435d18" providerId="ADAL" clId="{58D87EEF-FAD7-43E1-91E6-C818B8905FA9}" dt="2023-03-08T12:40:40.545" v="267" actId="20577"/>
          <ac:spMkLst>
            <pc:docMk/>
            <pc:sldMk cId="0" sldId="282"/>
            <ac:spMk id="430" creationId="{00000000-0000-0000-0000-000000000000}"/>
          </ac:spMkLst>
        </pc:spChg>
        <pc:spChg chg="mod">
          <ac:chgData name="Holienka Marian" userId="d535e67f-eb73-4702-ae53-67bc05435d18" providerId="ADAL" clId="{58D87EEF-FAD7-43E1-91E6-C818B8905FA9}" dt="2023-03-08T12:40:45.251" v="269" actId="113"/>
          <ac:spMkLst>
            <pc:docMk/>
            <pc:sldMk cId="0" sldId="282"/>
            <ac:spMk id="431" creationId="{00000000-0000-0000-0000-000000000000}"/>
          </ac:spMkLst>
        </pc:spChg>
      </pc:sldChg>
      <pc:sldChg chg="modSp add mod">
        <pc:chgData name="Holienka Marian" userId="d535e67f-eb73-4702-ae53-67bc05435d18" providerId="ADAL" clId="{58D87EEF-FAD7-43E1-91E6-C818B8905FA9}" dt="2023-03-08T12:40:55.823" v="273" actId="20577"/>
        <pc:sldMkLst>
          <pc:docMk/>
          <pc:sldMk cId="0" sldId="283"/>
        </pc:sldMkLst>
        <pc:spChg chg="mod">
          <ac:chgData name="Holienka Marian" userId="d535e67f-eb73-4702-ae53-67bc05435d18" providerId="ADAL" clId="{58D87EEF-FAD7-43E1-91E6-C818B8905FA9}" dt="2023-03-08T12:40:49.164" v="270" actId="20577"/>
          <ac:spMkLst>
            <pc:docMk/>
            <pc:sldMk cId="0" sldId="283"/>
            <ac:spMk id="448" creationId="{00000000-0000-0000-0000-000000000000}"/>
          </ac:spMkLst>
        </pc:spChg>
        <pc:spChg chg="mod">
          <ac:chgData name="Holienka Marian" userId="d535e67f-eb73-4702-ae53-67bc05435d18" providerId="ADAL" clId="{58D87EEF-FAD7-43E1-91E6-C818B8905FA9}" dt="2023-03-08T12:40:55.823" v="273" actId="20577"/>
          <ac:spMkLst>
            <pc:docMk/>
            <pc:sldMk cId="0" sldId="283"/>
            <ac:spMk id="449" creationId="{00000000-0000-0000-0000-000000000000}"/>
          </ac:spMkLst>
        </pc:spChg>
      </pc:sldChg>
      <pc:sldChg chg="addSp modSp add mod">
        <pc:chgData name="Holienka Marian" userId="d535e67f-eb73-4702-ae53-67bc05435d18" providerId="ADAL" clId="{58D87EEF-FAD7-43E1-91E6-C818B8905FA9}" dt="2023-03-08T12:42:54.377" v="324" actId="20577"/>
        <pc:sldMkLst>
          <pc:docMk/>
          <pc:sldMk cId="0" sldId="284"/>
        </pc:sldMkLst>
        <pc:spChg chg="add mod">
          <ac:chgData name="Holienka Marian" userId="d535e67f-eb73-4702-ae53-67bc05435d18" providerId="ADAL" clId="{58D87EEF-FAD7-43E1-91E6-C818B8905FA9}" dt="2023-03-08T12:42:37.404" v="302" actId="20577"/>
          <ac:spMkLst>
            <pc:docMk/>
            <pc:sldMk cId="0" sldId="284"/>
            <ac:spMk id="2" creationId="{5B76E69F-D2E4-E0F2-2FD4-EF2DB9C2895D}"/>
          </ac:spMkLst>
        </pc:spChg>
        <pc:spChg chg="add mod">
          <ac:chgData name="Holienka Marian" userId="d535e67f-eb73-4702-ae53-67bc05435d18" providerId="ADAL" clId="{58D87EEF-FAD7-43E1-91E6-C818B8905FA9}" dt="2023-03-08T12:42:45.931" v="323" actId="20577"/>
          <ac:spMkLst>
            <pc:docMk/>
            <pc:sldMk cId="0" sldId="284"/>
            <ac:spMk id="3" creationId="{7AD3E84E-F53A-A83F-D61B-AEA383D7194B}"/>
          </ac:spMkLst>
        </pc:spChg>
        <pc:spChg chg="mod">
          <ac:chgData name="Holienka Marian" userId="d535e67f-eb73-4702-ae53-67bc05435d18" providerId="ADAL" clId="{58D87EEF-FAD7-43E1-91E6-C818B8905FA9}" dt="2023-03-08T12:42:03.905" v="278" actId="1076"/>
          <ac:spMkLst>
            <pc:docMk/>
            <pc:sldMk cId="0" sldId="284"/>
            <ac:spMk id="460" creationId="{00000000-0000-0000-0000-000000000000}"/>
          </ac:spMkLst>
        </pc:spChg>
        <pc:spChg chg="mod">
          <ac:chgData name="Holienka Marian" userId="d535e67f-eb73-4702-ae53-67bc05435d18" providerId="ADAL" clId="{58D87EEF-FAD7-43E1-91E6-C818B8905FA9}" dt="2023-03-08T12:42:54.377" v="324" actId="20577"/>
          <ac:spMkLst>
            <pc:docMk/>
            <pc:sldMk cId="0" sldId="284"/>
            <ac:spMk id="461" creationId="{00000000-0000-0000-0000-000000000000}"/>
          </ac:spMkLst>
        </pc:spChg>
        <pc:spChg chg="mod">
          <ac:chgData name="Holienka Marian" userId="d535e67f-eb73-4702-ae53-67bc05435d18" providerId="ADAL" clId="{58D87EEF-FAD7-43E1-91E6-C818B8905FA9}" dt="2023-03-08T12:42:14.767" v="279" actId="1076"/>
          <ac:spMkLst>
            <pc:docMk/>
            <pc:sldMk cId="0" sldId="284"/>
            <ac:spMk id="463" creationId="{00000000-0000-0000-0000-000000000000}"/>
          </ac:spMkLst>
        </pc:spChg>
        <pc:spChg chg="mod">
          <ac:chgData name="Holienka Marian" userId="d535e67f-eb73-4702-ae53-67bc05435d18" providerId="ADAL" clId="{58D87EEF-FAD7-43E1-91E6-C818B8905FA9}" dt="2023-03-08T12:42:14.767" v="279" actId="1076"/>
          <ac:spMkLst>
            <pc:docMk/>
            <pc:sldMk cId="0" sldId="284"/>
            <ac:spMk id="464" creationId="{00000000-0000-0000-0000-000000000000}"/>
          </ac:spMkLst>
        </pc:spChg>
        <pc:picChg chg="add mod">
          <ac:chgData name="Holienka Marian" userId="d535e67f-eb73-4702-ae53-67bc05435d18" providerId="ADAL" clId="{58D87EEF-FAD7-43E1-91E6-C818B8905FA9}" dt="2023-03-08T12:42:23.302" v="281" actId="1076"/>
          <ac:picMkLst>
            <pc:docMk/>
            <pc:sldMk cId="0" sldId="284"/>
            <ac:picMk id="4" creationId="{EE5D1BB2-3ADA-DF89-95B0-E6092AD5AB1D}"/>
          </ac:picMkLst>
        </pc:picChg>
        <pc:picChg chg="mod">
          <ac:chgData name="Holienka Marian" userId="d535e67f-eb73-4702-ae53-67bc05435d18" providerId="ADAL" clId="{58D87EEF-FAD7-43E1-91E6-C818B8905FA9}" dt="2023-03-08T12:42:14.767" v="279" actId="1076"/>
          <ac:picMkLst>
            <pc:docMk/>
            <pc:sldMk cId="0" sldId="284"/>
            <ac:picMk id="46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pixabay.com/photos/figure-puzzle-last-part-success-32775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429000" y="5966311"/>
            <a:ext cx="1143000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D00B24"/>
                </a:solidFill>
                <a:latin typeface="Arial"/>
                <a:ea typeface="Arial"/>
                <a:cs typeface="Arial"/>
                <a:sym typeface="Arial"/>
              </a:rPr>
              <a:t>Time, tasks and teamwork management</a:t>
            </a:r>
            <a:endParaRPr dirty="0"/>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University of Málaga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Time and Tasks Management</a:t>
            </a:r>
            <a:endParaRPr sz="4400" b="0" i="0" u="none" strike="noStrike" cap="none" dirty="0">
              <a:latin typeface="Arial"/>
              <a:ea typeface="Arial"/>
              <a:cs typeface="Arial"/>
              <a:sym typeface="Arial"/>
            </a:endParaRPr>
          </a:p>
        </p:txBody>
      </p:sp>
      <p:sp>
        <p:nvSpPr>
          <p:cNvPr id="407" name="Google Shape;407;p62"/>
          <p:cNvSpPr/>
          <p:nvPr/>
        </p:nvSpPr>
        <p:spPr>
          <a:xfrm>
            <a:off x="1523880" y="2562840"/>
            <a:ext cx="16115760" cy="1796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Planning activities</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To know about the urgency-importance matrix and how to handle it, access these videos by scanning QRs or clicking the links. After, comment with partners or mates.</a:t>
            </a:r>
            <a:endParaRPr sz="2800" b="0" i="0" u="none" strike="noStrike" cap="none" dirty="0">
              <a:latin typeface="Arial"/>
              <a:ea typeface="Arial"/>
              <a:cs typeface="Arial"/>
              <a:sym typeface="Arial"/>
            </a:endParaRPr>
          </a:p>
        </p:txBody>
      </p:sp>
      <p:grpSp>
        <p:nvGrpSpPr>
          <p:cNvPr id="408" name="Google Shape;408;p62"/>
          <p:cNvGrpSpPr/>
          <p:nvPr/>
        </p:nvGrpSpPr>
        <p:grpSpPr>
          <a:xfrm>
            <a:off x="7920000" y="5076000"/>
            <a:ext cx="3059640" cy="2944080"/>
            <a:chOff x="7920000" y="5076000"/>
            <a:chExt cx="3059640" cy="2944080"/>
          </a:xfrm>
        </p:grpSpPr>
        <p:sp>
          <p:nvSpPr>
            <p:cNvPr id="409" name="Google Shape;409;p62"/>
            <p:cNvSpPr/>
            <p:nvPr/>
          </p:nvSpPr>
          <p:spPr>
            <a:xfrm>
              <a:off x="7920000" y="7418160"/>
              <a:ext cx="305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https://www.youtube.com/watch?v=-xyYArJnEGE</a:t>
              </a:r>
              <a:endParaRPr sz="1800" b="0" i="0" u="none" strike="noStrike" cap="none">
                <a:latin typeface="Arial"/>
                <a:ea typeface="Arial"/>
                <a:cs typeface="Arial"/>
                <a:sym typeface="Arial"/>
              </a:endParaRPr>
            </a:p>
          </p:txBody>
        </p:sp>
        <p:pic>
          <p:nvPicPr>
            <p:cNvPr id="410" name="Google Shape;410;p62"/>
            <p:cNvPicPr preferRelativeResize="0"/>
            <p:nvPr/>
          </p:nvPicPr>
          <p:blipFill rotWithShape="1">
            <a:blip r:embed="rId3">
              <a:alphaModFix/>
            </a:blip>
            <a:srcRect/>
            <a:stretch/>
          </p:blipFill>
          <p:spPr>
            <a:xfrm>
              <a:off x="8278920" y="5076000"/>
              <a:ext cx="2341800" cy="2341800"/>
            </a:xfrm>
            <a:prstGeom prst="rect">
              <a:avLst/>
            </a:prstGeom>
            <a:noFill/>
            <a:ln>
              <a:noFill/>
            </a:ln>
          </p:spPr>
        </p:pic>
      </p:grpSp>
      <p:sp>
        <p:nvSpPr>
          <p:cNvPr id="411" name="Google Shape;411;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 name="Google Shape;412;p62"/>
          <p:cNvGrpSpPr/>
          <p:nvPr/>
        </p:nvGrpSpPr>
        <p:grpSpPr>
          <a:xfrm>
            <a:off x="14040000" y="5077080"/>
            <a:ext cx="2950200" cy="2941920"/>
            <a:chOff x="14040000" y="5077080"/>
            <a:chExt cx="2950200" cy="2941920"/>
          </a:xfrm>
        </p:grpSpPr>
        <p:sp>
          <p:nvSpPr>
            <p:cNvPr id="413" name="Google Shape;413;p62"/>
            <p:cNvSpPr/>
            <p:nvPr/>
          </p:nvSpPr>
          <p:spPr>
            <a:xfrm>
              <a:off x="14040000" y="7417080"/>
              <a:ext cx="295020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https://www.youtube.com/watch?v=sD44_TGcyVQ</a:t>
              </a:r>
              <a:endParaRPr sz="1800" b="0" i="0" u="none" strike="noStrike" cap="none">
                <a:latin typeface="Arial"/>
                <a:ea typeface="Arial"/>
                <a:cs typeface="Arial"/>
                <a:sym typeface="Arial"/>
              </a:endParaRPr>
            </a:p>
          </p:txBody>
        </p:sp>
        <p:pic>
          <p:nvPicPr>
            <p:cNvPr id="414" name="Google Shape;414;p62"/>
            <p:cNvPicPr preferRelativeResize="0"/>
            <p:nvPr/>
          </p:nvPicPr>
          <p:blipFill rotWithShape="1">
            <a:blip r:embed="rId4">
              <a:alphaModFix/>
            </a:blip>
            <a:srcRect/>
            <a:stretch/>
          </p:blipFill>
          <p:spPr>
            <a:xfrm>
              <a:off x="14344200" y="5077080"/>
              <a:ext cx="2341800" cy="2341800"/>
            </a:xfrm>
            <a:prstGeom prst="rect">
              <a:avLst/>
            </a:prstGeom>
            <a:noFill/>
            <a:ln>
              <a:noFill/>
            </a:ln>
          </p:spPr>
        </p:pic>
      </p:grpSp>
      <p:sp>
        <p:nvSpPr>
          <p:cNvPr id="415" name="Google Shape;415;p62"/>
          <p:cNvSpPr/>
          <p:nvPr/>
        </p:nvSpPr>
        <p:spPr>
          <a:xfrm>
            <a:off x="1980000" y="7380000"/>
            <a:ext cx="3239640" cy="857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https://www.youtube.com/watch?v=nBy-3G1m-ME</a:t>
            </a:r>
            <a:endParaRPr sz="1800" b="0" i="0" u="none" strike="noStrike" cap="none">
              <a:latin typeface="Arial"/>
              <a:ea typeface="Arial"/>
              <a:cs typeface="Arial"/>
              <a:sym typeface="Arial"/>
            </a:endParaRPr>
          </a:p>
        </p:txBody>
      </p:sp>
      <p:pic>
        <p:nvPicPr>
          <p:cNvPr id="416" name="Google Shape;416;p62"/>
          <p:cNvPicPr preferRelativeResize="0"/>
          <p:nvPr/>
        </p:nvPicPr>
        <p:blipFill rotWithShape="1">
          <a:blip r:embed="rId5">
            <a:alphaModFix/>
          </a:blip>
          <a:srcRect/>
          <a:stretch/>
        </p:blipFill>
        <p:spPr>
          <a:xfrm>
            <a:off x="2374560" y="5103000"/>
            <a:ext cx="2341800" cy="234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4880" y="3206520"/>
            <a:ext cx="6175800" cy="4533120"/>
          </a:xfrm>
          <a:prstGeom prst="rect">
            <a:avLst/>
          </a:prstGeom>
          <a:noFill/>
          <a:ln>
            <a:noFill/>
          </a:ln>
        </p:spPr>
      </p:pic>
      <p:sp>
        <p:nvSpPr>
          <p:cNvPr id="394" name="Google Shape;394;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Teamwork more efficient</a:t>
            </a:r>
            <a:endParaRPr sz="4400" b="0" i="0" u="none" strike="noStrike" cap="none" dirty="0">
              <a:latin typeface="Arial"/>
              <a:ea typeface="Arial"/>
              <a:cs typeface="Arial"/>
              <a:sym typeface="Arial"/>
            </a:endParaRPr>
          </a:p>
        </p:txBody>
      </p:sp>
      <p:sp>
        <p:nvSpPr>
          <p:cNvPr id="395" name="Google Shape;395;p62"/>
          <p:cNvSpPr/>
          <p:nvPr/>
        </p:nvSpPr>
        <p:spPr>
          <a:xfrm>
            <a:off x="1523880" y="2562840"/>
            <a:ext cx="1022832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Stop time thieves in meetings: attitude and behavior to avoid them</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What are time thieves?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In the world of work, they are those activities or people or even situations that make you waste your time. There are external and internal ones and you have to be the one who decides if they are going to steal your time or not.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There are two time thieves: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en-US" sz="2800" b="0" i="0" u="none" strike="noStrike" cap="none" dirty="0">
                <a:solidFill>
                  <a:srgbClr val="000000"/>
                </a:solidFill>
                <a:latin typeface="Helvetica Neue"/>
                <a:ea typeface="Helvetica Neue"/>
                <a:cs typeface="Helvetica Neue"/>
                <a:sym typeface="Helvetica Neue"/>
              </a:rPr>
              <a:t>External</a:t>
            </a: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en-US" sz="2800" b="0" i="0" u="none" strike="noStrike" cap="none" dirty="0">
                <a:solidFill>
                  <a:srgbClr val="000000"/>
                </a:solidFill>
                <a:latin typeface="Helvetica Neue"/>
                <a:ea typeface="Helvetica Neue"/>
                <a:cs typeface="Helvetica Neue"/>
                <a:sym typeface="Helvetica Neue"/>
              </a:rPr>
              <a:t>Internal</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396" name="Google Shape;396;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Teamwork more efficient</a:t>
            </a:r>
            <a:endParaRPr sz="4400" b="0" i="0" u="none" strike="noStrike" cap="none" dirty="0">
              <a:latin typeface="Arial"/>
              <a:ea typeface="Arial"/>
              <a:cs typeface="Arial"/>
              <a:sym typeface="Arial"/>
            </a:endParaRPr>
          </a:p>
        </p:txBody>
      </p:sp>
      <p:sp>
        <p:nvSpPr>
          <p:cNvPr id="402" name="Google Shape;402;p63"/>
          <p:cNvSpPr/>
          <p:nvPr/>
        </p:nvSpPr>
        <p:spPr>
          <a:xfrm>
            <a:off x="1523880" y="2562840"/>
            <a:ext cx="920664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Stop time thieves in meetings: attitude and behavior to avoid them</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R="0" lvl="0" algn="l" rtl="0">
              <a:lnSpc>
                <a:spcPct val="100000"/>
              </a:lnSpc>
              <a:spcBef>
                <a:spcPts val="0"/>
              </a:spcBef>
              <a:spcAft>
                <a:spcPts val="0"/>
              </a:spcAft>
              <a:buClr>
                <a:srgbClr val="000000"/>
              </a:buClr>
              <a:buSzPts val="2800"/>
            </a:pPr>
            <a:r>
              <a:rPr lang="en-US" sz="2800" b="1" i="0" u="none" strike="noStrike" cap="none" dirty="0">
                <a:solidFill>
                  <a:srgbClr val="000000"/>
                </a:solidFill>
                <a:latin typeface="Helvetica Neue"/>
                <a:ea typeface="Helvetica Neue"/>
                <a:cs typeface="Helvetica Neue"/>
                <a:sym typeface="Helvetica Neue"/>
              </a:rPr>
              <a:t>External Time Thieves: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Interruptions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It is one of the most frequent time thieves. They can be: calls, visits without an appointment, requests for help...</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When you are faced with an interruption, it is important that you remain firm and decide whether or not your time is stolen.</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03" name="Google Shape;40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 name="Google Shape;404;p63" descr="Enfoque de cerca en mujeres indias mostrando gesto de alto en cámara, antecedentes borrosos, fuerte joven mujer protestando contra violencia doméstica y abuso, acoso, diciendo no a la discriminación de géner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80000" y="2819520"/>
            <a:ext cx="6399360" cy="4696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Teamwork more efficient</a:t>
            </a:r>
            <a:endParaRPr sz="4400" b="0" i="0" u="none" strike="noStrike" cap="none" dirty="0">
              <a:latin typeface="Arial"/>
              <a:ea typeface="Arial"/>
              <a:cs typeface="Arial"/>
              <a:sym typeface="Arial"/>
            </a:endParaRPr>
          </a:p>
        </p:txBody>
      </p:sp>
      <p:sp>
        <p:nvSpPr>
          <p:cNvPr id="410" name="Google Shape;410;p64"/>
          <p:cNvSpPr/>
          <p:nvPr/>
        </p:nvSpPr>
        <p:spPr>
          <a:xfrm>
            <a:off x="1523880" y="2562840"/>
            <a:ext cx="14266080" cy="4355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Stop time thieves in meetings: attitude and behavior to avoid them</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If you receive one of these interruptions, assess whether it is an emergency that requires your immediate attention.</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If you decide that it is not necessary to attend to him at that moment, decline the interruption, politely and firmly.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Put some barriers to avoid these interruptions, such as turning off the phone, closing the office door, using headphones, asking that you not be interrupted at certain times, etc.</a:t>
            </a:r>
            <a:endParaRPr sz="2800" b="0" i="0" u="none" strike="noStrike" cap="none" dirty="0">
              <a:latin typeface="Arial"/>
              <a:ea typeface="Arial"/>
              <a:cs typeface="Arial"/>
              <a:sym typeface="Arial"/>
            </a:endParaRPr>
          </a:p>
        </p:txBody>
      </p:sp>
      <p:sp>
        <p:nvSpPr>
          <p:cNvPr id="411" name="Google Shape;411;p64"/>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43600" y="4004280"/>
            <a:ext cx="5909400" cy="2907360"/>
          </a:xfrm>
          <a:prstGeom prst="rect">
            <a:avLst/>
          </a:prstGeom>
          <a:noFill/>
          <a:ln>
            <a:noFill/>
          </a:ln>
        </p:spPr>
      </p:pic>
      <p:sp>
        <p:nvSpPr>
          <p:cNvPr id="417" name="Google Shape;417;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Teamwork more efficient</a:t>
            </a:r>
            <a:endParaRPr sz="4400" b="0" i="0" u="none" strike="noStrike" cap="none" dirty="0">
              <a:latin typeface="Arial"/>
              <a:ea typeface="Arial"/>
              <a:cs typeface="Arial"/>
              <a:sym typeface="Arial"/>
            </a:endParaRPr>
          </a:p>
        </p:txBody>
      </p:sp>
      <p:sp>
        <p:nvSpPr>
          <p:cNvPr id="418" name="Google Shape;418;p65"/>
          <p:cNvSpPr/>
          <p:nvPr/>
        </p:nvSpPr>
        <p:spPr>
          <a:xfrm>
            <a:off x="1523880" y="2562840"/>
            <a:ext cx="13980240" cy="691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Stop time thieves in meetings: attitude and behavior to avoid them</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Notifications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The notifications are almost never urgent, for example:</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Mail</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Social networks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Instant messaging</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Subscriptions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You must lose the fear of being disconnected from these channels for a few hours.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How to avoid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Silence all notifications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Ignoring them is hard, so it's better not to have them.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Set the times of the day that you will check each channel.</a:t>
            </a:r>
            <a:endParaRPr sz="2800" b="0" i="0" u="none" strike="noStrike" cap="none" dirty="0">
              <a:latin typeface="Arial"/>
              <a:ea typeface="Arial"/>
              <a:cs typeface="Arial"/>
              <a:sym typeface="Arial"/>
            </a:endParaRPr>
          </a:p>
        </p:txBody>
      </p:sp>
      <p:sp>
        <p:nvSpPr>
          <p:cNvPr id="419" name="Google Shape;419;p65"/>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49880" y="4316400"/>
            <a:ext cx="4755240" cy="2729520"/>
          </a:xfrm>
          <a:prstGeom prst="rect">
            <a:avLst/>
          </a:prstGeom>
          <a:noFill/>
          <a:ln>
            <a:noFill/>
          </a:ln>
        </p:spPr>
      </p:pic>
      <p:sp>
        <p:nvSpPr>
          <p:cNvPr id="425" name="Google Shape;425;p6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Teamwork more efficient</a:t>
            </a:r>
            <a:endParaRPr sz="4400" b="0" i="0" u="none" strike="noStrike" cap="none" dirty="0">
              <a:latin typeface="Arial"/>
              <a:ea typeface="Arial"/>
              <a:cs typeface="Arial"/>
              <a:sym typeface="Arial"/>
            </a:endParaRPr>
          </a:p>
        </p:txBody>
      </p:sp>
      <p:sp>
        <p:nvSpPr>
          <p:cNvPr id="426" name="Google Shape;426;p66"/>
          <p:cNvSpPr/>
          <p:nvPr/>
        </p:nvSpPr>
        <p:spPr>
          <a:xfrm>
            <a:off x="1523880" y="2562840"/>
            <a:ext cx="1215144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Stop time thieves in meetings: attitude and behavior to avoid them</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Meetings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If you work with other people, you will necessarily have to attend meetings; also with clients, partners or suppliers. Meetings in themselves are not time-stealers, only when they are done badly, so that your meetings don't become time-stealers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Important aspects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The form: Meetings should have a structure, with a start and end time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Content: also the topics that are going to be discussed.</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Urgencies: Most of them are not true emergencies, so it does not require immediate attention. </a:t>
            </a:r>
            <a:endParaRPr sz="2800" b="0" i="0" u="none" strike="noStrike" cap="none" dirty="0">
              <a:latin typeface="Arial"/>
              <a:ea typeface="Arial"/>
              <a:cs typeface="Arial"/>
              <a:sym typeface="Arial"/>
            </a:endParaRPr>
          </a:p>
        </p:txBody>
      </p:sp>
      <p:sp>
        <p:nvSpPr>
          <p:cNvPr id="427" name="Google Shape;427;p66"/>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Teamwork more efficient</a:t>
            </a:r>
            <a:endParaRPr sz="4400" b="0" i="0" u="none" strike="noStrike" cap="none" dirty="0">
              <a:latin typeface="Arial"/>
              <a:ea typeface="Arial"/>
              <a:cs typeface="Arial"/>
              <a:sym typeface="Arial"/>
            </a:endParaRPr>
          </a:p>
        </p:txBody>
      </p:sp>
      <p:sp>
        <p:nvSpPr>
          <p:cNvPr id="433" name="Google Shape;433;p67"/>
          <p:cNvSpPr/>
          <p:nvPr/>
        </p:nvSpPr>
        <p:spPr>
          <a:xfrm>
            <a:off x="1523880" y="2562840"/>
            <a:ext cx="9367920" cy="3929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Stop time thieves in meetings: attitude and behavior to avoid them</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Internal Time Thieves: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Lack of organization</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The best thing to do is to dedicate some time each day to planning and monitoring activities.</a:t>
            </a:r>
            <a:endParaRPr sz="2800" b="0" i="0" u="none" strike="noStrike" cap="none" dirty="0">
              <a:latin typeface="Arial"/>
              <a:ea typeface="Arial"/>
              <a:cs typeface="Arial"/>
              <a:sym typeface="Arial"/>
            </a:endParaRPr>
          </a:p>
        </p:txBody>
      </p:sp>
      <p:sp>
        <p:nvSpPr>
          <p:cNvPr id="434" name="Google Shape;434;p67"/>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 name="Google Shape;435;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57520" y="3069360"/>
            <a:ext cx="6726600" cy="4937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Teamwork more efficient</a:t>
            </a:r>
            <a:endParaRPr sz="4400" b="0" i="0" u="none" strike="noStrike" cap="none" dirty="0">
              <a:latin typeface="Arial"/>
              <a:ea typeface="Arial"/>
              <a:cs typeface="Arial"/>
              <a:sym typeface="Arial"/>
            </a:endParaRPr>
          </a:p>
        </p:txBody>
      </p:sp>
      <p:sp>
        <p:nvSpPr>
          <p:cNvPr id="449" name="Google Shape;449;p69"/>
          <p:cNvSpPr/>
          <p:nvPr/>
        </p:nvSpPr>
        <p:spPr>
          <a:xfrm>
            <a:off x="1523880" y="2562840"/>
            <a:ext cx="13611240" cy="5635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Stop time thieves in meetings: attitude and behavior to avoid them</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Internal Time Thieves: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Procrastinating</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You know that these tasks are not going to go away; by postponing them you only manage to turn them into urgencies later on.</a:t>
            </a:r>
            <a:endParaRPr sz="2800" b="0" i="0" u="none" strike="noStrike" cap="none" dirty="0">
              <a:latin typeface="Arial"/>
              <a:ea typeface="Arial"/>
              <a:cs typeface="Arial"/>
              <a:sym typeface="Arial"/>
            </a:endParaRPr>
          </a:p>
        </p:txBody>
      </p:sp>
      <p:sp>
        <p:nvSpPr>
          <p:cNvPr id="450" name="Google Shape;450;p69"/>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Time and Tasks Management</a:t>
            </a:r>
            <a:endParaRPr sz="4400" b="0" i="0" u="none" strike="noStrike" cap="none" dirty="0">
              <a:latin typeface="Arial"/>
              <a:ea typeface="Arial"/>
              <a:cs typeface="Arial"/>
              <a:sym typeface="Arial"/>
            </a:endParaRPr>
          </a:p>
        </p:txBody>
      </p:sp>
      <p:sp>
        <p:nvSpPr>
          <p:cNvPr id="422" name="Google Shape;422;p63"/>
          <p:cNvSpPr/>
          <p:nvPr/>
        </p:nvSpPr>
        <p:spPr>
          <a:xfrm>
            <a:off x="1523880" y="2562840"/>
            <a:ext cx="909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Managing procrastination</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To know about the urgency-importance matrix and how to handle it, access these videos by scanning QRs or clicking the links. After, comment with partners or </a:t>
            </a:r>
            <a:r>
              <a:rPr lang="en-US" sz="2800" b="0" i="0" u="none" strike="noStrike" cap="none" dirty="0" err="1">
                <a:solidFill>
                  <a:srgbClr val="000000"/>
                </a:solidFill>
                <a:latin typeface="Helvetica Neue"/>
                <a:ea typeface="Helvetica Neue"/>
                <a:cs typeface="Helvetica Neue"/>
                <a:sym typeface="Helvetica Neue"/>
              </a:rPr>
              <a:t>mates.Procrastination</a:t>
            </a:r>
            <a:r>
              <a:rPr lang="en-US" sz="2800" b="0" i="0" u="none" strike="noStrike" cap="none" dirty="0">
                <a:solidFill>
                  <a:srgbClr val="000000"/>
                </a:solidFill>
                <a:latin typeface="Helvetica Neue"/>
                <a:ea typeface="Helvetica Neue"/>
                <a:cs typeface="Helvetica Neue"/>
                <a:sym typeface="Helvetica Neue"/>
              </a:rPr>
              <a:t> is spending too much time doing things we don't have to do, or that are unimportant, instead of spending time on the things that really matter.</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There are also multiple negative effects: job performance, reputation, anxiety,  self-</a:t>
            </a:r>
            <a:r>
              <a:rPr lang="en-US" sz="2800" b="0" i="0" u="none" strike="noStrike" cap="none" dirty="0" err="1">
                <a:solidFill>
                  <a:srgbClr val="000000"/>
                </a:solidFill>
                <a:latin typeface="Helvetica Neue"/>
                <a:ea typeface="Helvetica Neue"/>
                <a:cs typeface="Helvetica Neue"/>
                <a:sym typeface="Helvetica Neue"/>
              </a:rPr>
              <a:t>steem</a:t>
            </a:r>
            <a:r>
              <a:rPr lang="en-US" sz="2800" b="0" i="0" u="none" strike="noStrike" cap="none" dirty="0">
                <a:solidFill>
                  <a:srgbClr val="000000"/>
                </a:solidFill>
                <a:latin typeface="Helvetica Neue"/>
                <a:ea typeface="Helvetica Neue"/>
                <a:cs typeface="Helvetica Neue"/>
                <a:sym typeface="Helvetica Neue"/>
              </a:rPr>
              <a:t>, health problems, etc.</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23" name="Google Shape;42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4" name="Google Shape;42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5280" y="3420000"/>
            <a:ext cx="5562000" cy="4652280"/>
          </a:xfrm>
          <a:prstGeom prst="rect">
            <a:avLst/>
          </a:prstGeom>
          <a:noFill/>
          <a:ln>
            <a:noFill/>
          </a:ln>
        </p:spPr>
      </p:pic>
      <p:sp>
        <p:nvSpPr>
          <p:cNvPr id="425" name="Google Shape;425;p63"/>
          <p:cNvSpPr/>
          <p:nvPr/>
        </p:nvSpPr>
        <p:spPr>
          <a:xfrm>
            <a:off x="4860000" y="990036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Image: https://pixabay.com/illustrations/postpone-postponed-delay-delayed-4951898/Free to useunder pixaby license</a:t>
            </a:r>
            <a:endParaRPr sz="1800" b="0" i="0" u="none" strike="noStrike" cap="non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Time and Tasks Management</a:t>
            </a:r>
            <a:endParaRPr sz="4400" b="0" i="0" u="none" strike="noStrike" cap="none" dirty="0">
              <a:latin typeface="Arial"/>
              <a:ea typeface="Arial"/>
              <a:cs typeface="Arial"/>
              <a:sym typeface="Arial"/>
            </a:endParaRPr>
          </a:p>
        </p:txBody>
      </p:sp>
      <p:sp>
        <p:nvSpPr>
          <p:cNvPr id="431" name="Google Shape;431;p64"/>
          <p:cNvSpPr/>
          <p:nvPr/>
        </p:nvSpPr>
        <p:spPr>
          <a:xfrm>
            <a:off x="1523880" y="2562840"/>
            <a:ext cx="9095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Managing procrastination</a:t>
            </a:r>
            <a:endParaRPr sz="2800" b="1" i="0" u="none" strike="noStrike" cap="none" dirty="0">
              <a:latin typeface="Arial"/>
              <a:ea typeface="Arial"/>
              <a:cs typeface="Arial"/>
              <a:sym typeface="Arial"/>
            </a:endParaRPr>
          </a:p>
        </p:txBody>
      </p:sp>
      <p:sp>
        <p:nvSpPr>
          <p:cNvPr id="432" name="Google Shape;432;p64"/>
          <p:cNvSpPr/>
          <p:nvPr/>
        </p:nvSpPr>
        <p:spPr>
          <a:xfrm>
            <a:off x="4860000" y="738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p64"/>
          <p:cNvPicPr preferRelativeResize="0"/>
          <p:nvPr/>
        </p:nvPicPr>
        <p:blipFill rotWithShape="1">
          <a:blip r:embed="rId3">
            <a:alphaModFix/>
          </a:blip>
          <a:srcRect/>
          <a:stretch/>
        </p:blipFill>
        <p:spPr>
          <a:xfrm>
            <a:off x="11735280" y="3420000"/>
            <a:ext cx="5562000" cy="4652280"/>
          </a:xfrm>
          <a:prstGeom prst="rect">
            <a:avLst/>
          </a:prstGeom>
          <a:noFill/>
          <a:ln>
            <a:noFill/>
          </a:ln>
        </p:spPr>
      </p:pic>
      <p:sp>
        <p:nvSpPr>
          <p:cNvPr id="434" name="Google Shape;434;p64"/>
          <p:cNvSpPr/>
          <p:nvPr/>
        </p:nvSpPr>
        <p:spPr>
          <a:xfrm>
            <a:off x="1523880" y="453348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4"/>
          <p:cNvSpPr/>
          <p:nvPr/>
        </p:nvSpPr>
        <p:spPr>
          <a:xfrm>
            <a:off x="1523880" y="4533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[Avoid distractions]</a:t>
            </a:r>
            <a:endParaRPr sz="4000" b="0" i="0" u="none" strike="noStrike" cap="none">
              <a:latin typeface="Arial"/>
              <a:ea typeface="Arial"/>
              <a:cs typeface="Arial"/>
              <a:sym typeface="Arial"/>
            </a:endParaRPr>
          </a:p>
        </p:txBody>
      </p:sp>
      <p:sp>
        <p:nvSpPr>
          <p:cNvPr id="436" name="Google Shape;436;p64"/>
          <p:cNvSpPr/>
          <p:nvPr/>
        </p:nvSpPr>
        <p:spPr>
          <a:xfrm>
            <a:off x="1637280" y="4646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4"/>
          <p:cNvSpPr/>
          <p:nvPr/>
        </p:nvSpPr>
        <p:spPr>
          <a:xfrm>
            <a:off x="1523880" y="57798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[Focus attention]</a:t>
            </a:r>
            <a:endParaRPr sz="4000" b="0" i="0" u="none" strike="noStrike" cap="none">
              <a:latin typeface="Arial"/>
              <a:ea typeface="Arial"/>
              <a:cs typeface="Arial"/>
              <a:sym typeface="Arial"/>
            </a:endParaRPr>
          </a:p>
        </p:txBody>
      </p:sp>
      <p:sp>
        <p:nvSpPr>
          <p:cNvPr id="438" name="Google Shape;438;p64"/>
          <p:cNvSpPr/>
          <p:nvPr/>
        </p:nvSpPr>
        <p:spPr>
          <a:xfrm>
            <a:off x="1637280" y="58932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4"/>
          <p:cNvSpPr/>
          <p:nvPr/>
        </p:nvSpPr>
        <p:spPr>
          <a:xfrm>
            <a:off x="1523880" y="7026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[“I choose” instead of “I have”]</a:t>
            </a:r>
            <a:endParaRPr sz="4000" b="0" i="0" u="none" strike="noStrike" cap="none">
              <a:latin typeface="Arial"/>
              <a:ea typeface="Arial"/>
              <a:cs typeface="Arial"/>
              <a:sym typeface="Arial"/>
            </a:endParaRPr>
          </a:p>
        </p:txBody>
      </p:sp>
      <p:sp>
        <p:nvSpPr>
          <p:cNvPr id="440" name="Google Shape;440;p64"/>
          <p:cNvSpPr/>
          <p:nvPr/>
        </p:nvSpPr>
        <p:spPr>
          <a:xfrm>
            <a:off x="1637280" y="713952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4"/>
          <p:cNvSpPr/>
          <p:nvPr/>
        </p:nvSpPr>
        <p:spPr>
          <a:xfrm>
            <a:off x="1523880" y="32396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[Avoid multitask]</a:t>
            </a:r>
            <a:endParaRPr sz="4000" b="0" i="0" u="none" strike="noStrike" cap="none">
              <a:latin typeface="Arial"/>
              <a:ea typeface="Arial"/>
              <a:cs typeface="Arial"/>
              <a:sym typeface="Arial"/>
            </a:endParaRPr>
          </a:p>
        </p:txBody>
      </p:sp>
      <p:sp>
        <p:nvSpPr>
          <p:cNvPr id="442" name="Google Shape;442;p64"/>
          <p:cNvSpPr/>
          <p:nvPr/>
        </p:nvSpPr>
        <p:spPr>
          <a:xfrm>
            <a:off x="1637280" y="33530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4"/>
          <p:cNvSpPr/>
          <p:nvPr/>
        </p:nvSpPr>
        <p:spPr>
          <a:xfrm>
            <a:off x="11735280" y="8072640"/>
            <a:ext cx="536436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https://www.mindtools.com/a5plzk8/how-to-stop-procrastinating</a:t>
            </a:r>
            <a:endParaRPr sz="18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Learning outcomes</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Helvetica Neue"/>
                <a:ea typeface="Helvetica Neue"/>
                <a:cs typeface="Helvetica Neue"/>
                <a:sym typeface="Helvetica Neue"/>
              </a:rPr>
              <a:t>At the end of this module you will:</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086466"/>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306270"/>
            <a:ext cx="467367" cy="450740"/>
          </a:xfrm>
          <a:prstGeom prst="rect">
            <a:avLst/>
          </a:prstGeom>
          <a:noFill/>
          <a:ln>
            <a:noFill/>
          </a:ln>
        </p:spPr>
      </p:pic>
      <p:sp>
        <p:nvSpPr>
          <p:cNvPr id="128" name="Google Shape;128;p2"/>
          <p:cNvSpPr txBox="1"/>
          <p:nvPr/>
        </p:nvSpPr>
        <p:spPr>
          <a:xfrm>
            <a:off x="2514596" y="3635185"/>
            <a:ext cx="7143754"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understand the importance of personal organization to improve productivity</a:t>
            </a:r>
            <a:endParaRPr sz="2800" b="1" dirty="0">
              <a:solidFill>
                <a:srgbClr val="ED9DAB"/>
              </a:solidFill>
              <a:latin typeface="Helvetica Neue"/>
              <a:ea typeface="Helvetica Neue"/>
              <a:cs typeface="Helvetica Neue"/>
              <a:sym typeface="Helvetica Neue"/>
            </a:endParaRPr>
          </a:p>
        </p:txBody>
      </p:sp>
      <p:sp>
        <p:nvSpPr>
          <p:cNvPr id="131" name="Google Shape;131;p2"/>
          <p:cNvSpPr txBox="1"/>
          <p:nvPr/>
        </p:nvSpPr>
        <p:spPr>
          <a:xfrm>
            <a:off x="2514596" y="5052135"/>
            <a:ext cx="6415092"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understand the process of planning</a:t>
            </a:r>
            <a:endParaRPr sz="2800" b="1" dirty="0">
              <a:solidFill>
                <a:srgbClr val="ED9DAB"/>
              </a:solidFill>
              <a:latin typeface="Helvetica Neue"/>
              <a:ea typeface="Helvetica Neue"/>
              <a:cs typeface="Helvetica Neue"/>
              <a:sym typeface="Helvetica Neue"/>
            </a:endParaRPr>
          </a:p>
        </p:txBody>
      </p:sp>
      <p:sp>
        <p:nvSpPr>
          <p:cNvPr id="134" name="Google Shape;134;p2"/>
          <p:cNvSpPr txBox="1"/>
          <p:nvPr/>
        </p:nvSpPr>
        <p:spPr>
          <a:xfrm>
            <a:off x="2514598" y="6271939"/>
            <a:ext cx="6415090"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learn how to avoid procrastination</a:t>
            </a:r>
            <a:endParaRPr sz="2800" b="1" dirty="0">
              <a:solidFill>
                <a:srgbClr val="ED9DAB"/>
              </a:solidFill>
              <a:latin typeface="Helvetica Neue"/>
              <a:ea typeface="Helvetica Neue"/>
              <a:cs typeface="Helvetica Neue"/>
              <a:sym typeface="Helvetica Neue"/>
            </a:endParaRPr>
          </a:p>
        </p:txBody>
      </p:sp>
      <p:pic>
        <p:nvPicPr>
          <p:cNvPr id="135" name="Google Shape;13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Time and Tasks Management</a:t>
            </a:r>
            <a:endParaRPr sz="4400" b="0" i="0" u="none" strike="noStrike" cap="none" dirty="0">
              <a:latin typeface="Arial"/>
              <a:ea typeface="Arial"/>
              <a:cs typeface="Arial"/>
              <a:sym typeface="Arial"/>
            </a:endParaRPr>
          </a:p>
        </p:txBody>
      </p:sp>
      <p:sp>
        <p:nvSpPr>
          <p:cNvPr id="449" name="Google Shape;449;p65"/>
          <p:cNvSpPr/>
          <p:nvPr/>
        </p:nvSpPr>
        <p:spPr>
          <a:xfrm>
            <a:off x="1523880" y="2562840"/>
            <a:ext cx="9095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Managing procrastination</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What is </a:t>
            </a:r>
            <a:r>
              <a:rPr lang="en-US" sz="2800" b="0" i="0" u="none" strike="noStrike" cap="none" dirty="0" err="1">
                <a:solidFill>
                  <a:srgbClr val="000000"/>
                </a:solidFill>
                <a:latin typeface="Helvetica Neue"/>
                <a:ea typeface="Helvetica Neue"/>
                <a:cs typeface="Helvetica Neue"/>
                <a:sym typeface="Helvetica Neue"/>
              </a:rPr>
              <a:t>Pomodore</a:t>
            </a:r>
            <a:r>
              <a:rPr lang="en-US" sz="2800" b="0" i="0" u="none" strike="noStrike" cap="none" dirty="0">
                <a:solidFill>
                  <a:srgbClr val="000000"/>
                </a:solidFill>
                <a:latin typeface="Helvetica Neue"/>
                <a:ea typeface="Helvetica Neue"/>
                <a:cs typeface="Helvetica Neue"/>
                <a:sym typeface="Helvetica Neue"/>
              </a:rPr>
              <a:t> technique? Watch this video.</a:t>
            </a:r>
            <a:endParaRPr sz="2800" b="0" i="0" u="none" strike="noStrike" cap="none" dirty="0">
              <a:latin typeface="Arial"/>
              <a:ea typeface="Arial"/>
              <a:cs typeface="Arial"/>
              <a:sym typeface="Arial"/>
            </a:endParaRPr>
          </a:p>
        </p:txBody>
      </p:sp>
      <p:sp>
        <p:nvSpPr>
          <p:cNvPr id="450" name="Google Shape;450;p65"/>
          <p:cNvSpPr/>
          <p:nvPr/>
        </p:nvSpPr>
        <p:spPr>
          <a:xfrm>
            <a:off x="6120000" y="8113680"/>
            <a:ext cx="7379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https://www.youtube.com/watch?v=mNBmG24djoY</a:t>
            </a:r>
            <a:endParaRPr sz="1800" b="0" i="0" u="none" strike="noStrike" cap="none">
              <a:latin typeface="Arial"/>
              <a:ea typeface="Arial"/>
              <a:cs typeface="Arial"/>
              <a:sym typeface="Arial"/>
            </a:endParaRPr>
          </a:p>
        </p:txBody>
      </p:sp>
      <p:pic>
        <p:nvPicPr>
          <p:cNvPr id="451" name="Google Shape;451;p65"/>
          <p:cNvPicPr preferRelativeResize="0"/>
          <p:nvPr/>
        </p:nvPicPr>
        <p:blipFill rotWithShape="1">
          <a:blip r:embed="rId3">
            <a:alphaModFix/>
          </a:blip>
          <a:srcRect/>
          <a:stretch/>
        </p:blipFill>
        <p:spPr>
          <a:xfrm>
            <a:off x="6956640" y="3896640"/>
            <a:ext cx="3843000" cy="384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Teamwork more efficient</a:t>
            </a:r>
            <a:endParaRPr sz="4400" b="0" i="0" u="none" strike="noStrike" cap="none" dirty="0">
              <a:latin typeface="Arial"/>
              <a:ea typeface="Arial"/>
              <a:cs typeface="Arial"/>
              <a:sym typeface="Arial"/>
            </a:endParaRPr>
          </a:p>
        </p:txBody>
      </p:sp>
      <p:sp>
        <p:nvSpPr>
          <p:cNvPr id="456" name="Google Shape;456;p70"/>
          <p:cNvSpPr/>
          <p:nvPr/>
        </p:nvSpPr>
        <p:spPr>
          <a:xfrm>
            <a:off x="1523880" y="2562840"/>
            <a:ext cx="13611240" cy="4782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Stop time thieves in meetings: attitude and behavior to avoid them</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Internal Time Thieves:</a:t>
            </a:r>
            <a:endParaRPr lang="en-US" sz="2800" dirty="0"/>
          </a:p>
          <a:p>
            <a:pPr marL="0" marR="0" lvl="0" indent="0" algn="l" rtl="0">
              <a:lnSpc>
                <a:spcPct val="100000"/>
              </a:lnSpc>
              <a:spcBef>
                <a:spcPts val="0"/>
              </a:spcBef>
              <a:spcAft>
                <a:spcPts val="0"/>
              </a:spcAft>
              <a:buSzPts val="2800"/>
              <a:buFont typeface="Arial"/>
              <a:buNone/>
            </a:pPr>
            <a:endParaRPr lang="en-US"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Not delegating and not knowing how to say "no“</a:t>
            </a:r>
            <a:endParaRPr lang="en-US"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These two behaviors rob you of a lot of time and energy. When you don't delegate some of your tasks and pretend to do everything, you overload yourself and run out of time for the tasks that are really important</a:t>
            </a:r>
            <a:endParaRPr lang="en-US"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Communication problems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In your personal life and in your work, interaction with other people is very frequent. In order for these interactions not to become time-stealers that slow down your productivity, you need to train your communication skills.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57" name="Google Shape;457;p70"/>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6"/>
          <p:cNvSpPr/>
          <p:nvPr/>
        </p:nvSpPr>
        <p:spPr>
          <a:xfrm>
            <a:off x="1795320" y="1514160"/>
            <a:ext cx="358056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Summing up</a:t>
            </a:r>
            <a:endParaRPr sz="4400" b="0" i="0" u="none" strike="noStrike" cap="none">
              <a:latin typeface="Arial"/>
              <a:ea typeface="Arial"/>
              <a:cs typeface="Arial"/>
              <a:sym typeface="Arial"/>
            </a:endParaRPr>
          </a:p>
        </p:txBody>
      </p:sp>
      <p:sp>
        <p:nvSpPr>
          <p:cNvPr id="457" name="Google Shape;457;p66"/>
          <p:cNvSpPr/>
          <p:nvPr/>
        </p:nvSpPr>
        <p:spPr>
          <a:xfrm>
            <a:off x="2362320" y="2950560"/>
            <a:ext cx="316260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a:solidFill>
                  <a:srgbClr val="ED9DAB"/>
                </a:solidFill>
                <a:latin typeface="Helvetica Neue"/>
                <a:ea typeface="Helvetica Neue"/>
                <a:cs typeface="Helvetica Neue"/>
                <a:sym typeface="Helvetica Neue"/>
              </a:rPr>
              <a:t>Personal organization improves:</a:t>
            </a:r>
            <a:endParaRPr sz="2800" b="0" i="0" u="none" strike="noStrike" cap="none">
              <a:latin typeface="Arial"/>
              <a:ea typeface="Arial"/>
              <a:cs typeface="Arial"/>
              <a:sym typeface="Arial"/>
            </a:endParaRPr>
          </a:p>
        </p:txBody>
      </p:sp>
      <p:sp>
        <p:nvSpPr>
          <p:cNvPr id="458" name="Google Shape;458;p66"/>
          <p:cNvSpPr/>
          <p:nvPr/>
        </p:nvSpPr>
        <p:spPr>
          <a:xfrm>
            <a:off x="2362320" y="4320720"/>
            <a:ext cx="3162600" cy="11865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The productivity and</a:t>
            </a:r>
            <a:endParaRPr sz="2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Emotional stability.</a:t>
            </a:r>
            <a:endParaRPr sz="2400" b="0" i="0" u="none" strike="noStrike" cap="none" dirty="0">
              <a:latin typeface="Arial"/>
              <a:ea typeface="Arial"/>
              <a:cs typeface="Arial"/>
              <a:sym typeface="Arial"/>
            </a:endParaRPr>
          </a:p>
        </p:txBody>
      </p:sp>
      <p:sp>
        <p:nvSpPr>
          <p:cNvPr id="459" name="Google Shape;459;p66"/>
          <p:cNvSpPr/>
          <p:nvPr/>
        </p:nvSpPr>
        <p:spPr>
          <a:xfrm>
            <a:off x="2362320" y="5617080"/>
            <a:ext cx="274248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a:solidFill>
                  <a:srgbClr val="ED9DAB"/>
                </a:solidFill>
                <a:latin typeface="Helvetica Neue"/>
                <a:ea typeface="Helvetica Neue"/>
                <a:cs typeface="Helvetica Neue"/>
                <a:sym typeface="Helvetica Neue"/>
              </a:rPr>
              <a:t>Define SMART goals</a:t>
            </a:r>
            <a:endParaRPr sz="2800" b="0" i="0" u="none" strike="noStrike" cap="none">
              <a:latin typeface="Arial"/>
              <a:ea typeface="Arial"/>
              <a:cs typeface="Arial"/>
              <a:sym typeface="Arial"/>
            </a:endParaRPr>
          </a:p>
        </p:txBody>
      </p:sp>
      <p:sp>
        <p:nvSpPr>
          <p:cNvPr id="460" name="Google Shape;460;p66"/>
          <p:cNvSpPr/>
          <p:nvPr/>
        </p:nvSpPr>
        <p:spPr>
          <a:xfrm>
            <a:off x="2362320" y="6781005"/>
            <a:ext cx="3217320"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Break down complex goals</a:t>
            </a:r>
            <a:endParaRPr sz="2400" b="0" i="0" u="none" strike="noStrike" cap="none" dirty="0">
              <a:latin typeface="Arial"/>
              <a:ea typeface="Arial"/>
              <a:cs typeface="Arial"/>
              <a:sym typeface="Arial"/>
            </a:endParaRPr>
          </a:p>
        </p:txBody>
      </p:sp>
      <p:sp>
        <p:nvSpPr>
          <p:cNvPr id="461" name="Google Shape;461;p66"/>
          <p:cNvSpPr/>
          <p:nvPr/>
        </p:nvSpPr>
        <p:spPr>
          <a:xfrm>
            <a:off x="13182480" y="2964240"/>
            <a:ext cx="274248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Planning</a:t>
            </a:r>
            <a:endParaRPr sz="2800" b="0" i="0" u="none" strike="noStrike" cap="none" dirty="0">
              <a:latin typeface="Arial"/>
              <a:ea typeface="Arial"/>
              <a:cs typeface="Arial"/>
              <a:sym typeface="Arial"/>
            </a:endParaRPr>
          </a:p>
        </p:txBody>
      </p:sp>
      <p:sp>
        <p:nvSpPr>
          <p:cNvPr id="462" name="Google Shape;462;p66"/>
          <p:cNvSpPr/>
          <p:nvPr/>
        </p:nvSpPr>
        <p:spPr>
          <a:xfrm>
            <a:off x="13182480" y="3677040"/>
            <a:ext cx="4637160"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Classify - Eisenhower matrix</a:t>
            </a:r>
            <a:endParaRPr sz="2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Assign times.</a:t>
            </a:r>
            <a:endParaRPr sz="2400" b="0" i="0" u="none" strike="noStrike" cap="none" dirty="0">
              <a:latin typeface="Arial"/>
              <a:ea typeface="Arial"/>
              <a:cs typeface="Arial"/>
              <a:sym typeface="Arial"/>
            </a:endParaRPr>
          </a:p>
        </p:txBody>
      </p:sp>
      <p:sp>
        <p:nvSpPr>
          <p:cNvPr id="463" name="Google Shape;463;p66"/>
          <p:cNvSpPr/>
          <p:nvPr/>
        </p:nvSpPr>
        <p:spPr>
          <a:xfrm>
            <a:off x="13182480" y="488538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Procrastination</a:t>
            </a:r>
            <a:endParaRPr sz="2800" b="0" i="0" u="none" strike="noStrike" cap="none" dirty="0">
              <a:latin typeface="Arial"/>
              <a:ea typeface="Arial"/>
              <a:cs typeface="Arial"/>
              <a:sym typeface="Arial"/>
            </a:endParaRPr>
          </a:p>
        </p:txBody>
      </p:sp>
      <p:sp>
        <p:nvSpPr>
          <p:cNvPr id="464" name="Google Shape;464;p66"/>
          <p:cNvSpPr/>
          <p:nvPr/>
        </p:nvSpPr>
        <p:spPr>
          <a:xfrm>
            <a:off x="13182480" y="546066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Pomodore technique</a:t>
            </a:r>
            <a:endParaRPr sz="2400" b="0" i="0" u="none" strike="noStrike" cap="none">
              <a:latin typeface="Arial"/>
              <a:ea typeface="Arial"/>
              <a:cs typeface="Arial"/>
              <a:sym typeface="Arial"/>
            </a:endParaRPr>
          </a:p>
        </p:txBody>
      </p:sp>
      <p:pic>
        <p:nvPicPr>
          <p:cNvPr id="465" name="Google Shape;465;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2977560"/>
            <a:ext cx="466560" cy="450000"/>
          </a:xfrm>
          <a:prstGeom prst="rect">
            <a:avLst/>
          </a:prstGeom>
          <a:noFill/>
          <a:ln>
            <a:noFill/>
          </a:ln>
        </p:spPr>
      </p:pic>
      <p:pic>
        <p:nvPicPr>
          <p:cNvPr id="466" name="Google Shape;466;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5637960"/>
            <a:ext cx="466560" cy="450000"/>
          </a:xfrm>
          <a:prstGeom prst="rect">
            <a:avLst/>
          </a:prstGeom>
          <a:noFill/>
          <a:ln>
            <a:noFill/>
          </a:ln>
        </p:spPr>
      </p:pic>
      <p:pic>
        <p:nvPicPr>
          <p:cNvPr id="467" name="Google Shape;467;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3030480"/>
            <a:ext cx="466560" cy="450000"/>
          </a:xfrm>
          <a:prstGeom prst="rect">
            <a:avLst/>
          </a:prstGeom>
          <a:noFill/>
          <a:ln>
            <a:noFill/>
          </a:ln>
        </p:spPr>
      </p:pic>
      <p:pic>
        <p:nvPicPr>
          <p:cNvPr id="468" name="Google Shape;468;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4947660"/>
            <a:ext cx="466560" cy="450000"/>
          </a:xfrm>
          <a:prstGeom prst="rect">
            <a:avLst/>
          </a:prstGeom>
          <a:noFill/>
          <a:ln>
            <a:noFill/>
          </a:ln>
        </p:spPr>
      </p:pic>
      <p:pic>
        <p:nvPicPr>
          <p:cNvPr id="469" name="Google Shape;469;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80" y="3600720"/>
            <a:ext cx="6322320" cy="3084840"/>
          </a:xfrm>
          <a:prstGeom prst="rect">
            <a:avLst/>
          </a:prstGeom>
          <a:noFill/>
          <a:ln>
            <a:noFill/>
          </a:ln>
        </p:spPr>
      </p:pic>
      <p:sp>
        <p:nvSpPr>
          <p:cNvPr id="2" name="Google Shape;463;p66">
            <a:extLst>
              <a:ext uri="{FF2B5EF4-FFF2-40B4-BE49-F238E27FC236}">
                <a16:creationId xmlns:a16="http://schemas.microsoft.com/office/drawing/2014/main" id="{5B76E69F-D2E4-E0F2-2FD4-EF2DB9C2895D}"/>
              </a:ext>
            </a:extLst>
          </p:cNvPr>
          <p:cNvSpPr/>
          <p:nvPr/>
        </p:nvSpPr>
        <p:spPr>
          <a:xfrm>
            <a:off x="13182480" y="651024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Stop tim</a:t>
            </a:r>
            <a:r>
              <a:rPr lang="en-US" sz="2800" b="1" dirty="0">
                <a:solidFill>
                  <a:srgbClr val="ED9DAB"/>
                </a:solidFill>
                <a:latin typeface="Helvetica Neue"/>
                <a:ea typeface="Helvetica Neue"/>
                <a:cs typeface="Helvetica Neue"/>
                <a:sym typeface="Helvetica Neue"/>
              </a:rPr>
              <a:t>e thieves</a:t>
            </a:r>
            <a:endParaRPr sz="2800" b="0" i="0" u="none" strike="noStrike" cap="none" dirty="0">
              <a:latin typeface="Arial"/>
              <a:ea typeface="Arial"/>
              <a:cs typeface="Arial"/>
              <a:sym typeface="Arial"/>
            </a:endParaRPr>
          </a:p>
        </p:txBody>
      </p:sp>
      <p:sp>
        <p:nvSpPr>
          <p:cNvPr id="3" name="Google Shape;464;p66">
            <a:extLst>
              <a:ext uri="{FF2B5EF4-FFF2-40B4-BE49-F238E27FC236}">
                <a16:creationId xmlns:a16="http://schemas.microsoft.com/office/drawing/2014/main" id="{7AD3E84E-F53A-A83F-D61B-AEA383D7194B}"/>
              </a:ext>
            </a:extLst>
          </p:cNvPr>
          <p:cNvSpPr/>
          <p:nvPr/>
        </p:nvSpPr>
        <p:spPr>
          <a:xfrm>
            <a:off x="13182480" y="708552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External and internal</a:t>
            </a:r>
            <a:endParaRPr sz="2400" b="0" i="0" u="none" strike="noStrike" cap="none" dirty="0">
              <a:latin typeface="Arial"/>
              <a:ea typeface="Arial"/>
              <a:cs typeface="Arial"/>
              <a:sym typeface="Arial"/>
            </a:endParaRPr>
          </a:p>
        </p:txBody>
      </p:sp>
      <p:pic>
        <p:nvPicPr>
          <p:cNvPr id="4" name="Google Shape;468;p66">
            <a:extLst>
              <a:ext uri="{FF2B5EF4-FFF2-40B4-BE49-F238E27FC236}">
                <a16:creationId xmlns:a16="http://schemas.microsoft.com/office/drawing/2014/main" id="{EE5D1BB2-3ADA-DF89-95B0-E6092AD5AB1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6572520"/>
            <a:ext cx="466560" cy="45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Thank you!</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Index</a:t>
            </a:r>
            <a:endParaRPr sz="4400" b="1">
              <a:solidFill>
                <a:srgbClr val="D00B24"/>
              </a:solidFill>
              <a:latin typeface="Arial"/>
              <a:ea typeface="Arial"/>
              <a:cs typeface="Arial"/>
              <a:sym typeface="Arial"/>
            </a:endParaRPr>
          </a:p>
        </p:txBody>
      </p:sp>
      <p:grpSp>
        <p:nvGrpSpPr>
          <p:cNvPr id="141" name="Google Shape;141;p3"/>
          <p:cNvGrpSpPr/>
          <p:nvPr/>
        </p:nvGrpSpPr>
        <p:grpSpPr>
          <a:xfrm>
            <a:off x="2362200" y="2919517"/>
            <a:ext cx="7038975" cy="1629513"/>
            <a:chOff x="6420992" y="1321255"/>
            <a:chExt cx="7038975" cy="1629513"/>
          </a:xfrm>
        </p:grpSpPr>
        <p:sp>
          <p:nvSpPr>
            <p:cNvPr id="142" name="Google Shape;142;p3"/>
            <p:cNvSpPr txBox="1"/>
            <p:nvPr/>
          </p:nvSpPr>
          <p:spPr>
            <a:xfrm>
              <a:off x="6420994" y="1750480"/>
              <a:ext cx="5124925"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Personal organization</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rPr>
                <a:t>Planning activities</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rPr>
                <a:t>Stop time thieves in meetings</a:t>
              </a:r>
              <a:endParaRPr sz="2400" dirty="0">
                <a:solidFill>
                  <a:schemeClr val="dk1"/>
                </a:solidFill>
                <a:latin typeface="Helvetica Neue"/>
              </a:endParaRPr>
            </a:p>
          </p:txBody>
        </p:sp>
        <p:sp>
          <p:nvSpPr>
            <p:cNvPr id="143" name="Google Shape;143;p3"/>
            <p:cNvSpPr txBox="1"/>
            <p:nvPr/>
          </p:nvSpPr>
          <p:spPr>
            <a:xfrm>
              <a:off x="6420992" y="1321255"/>
              <a:ext cx="703897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Helvetica Neue"/>
                  <a:ea typeface="Helvetica Neue"/>
                  <a:cs typeface="Helvetica Neue"/>
                  <a:sym typeface="Helvetica Neue"/>
                </a:rPr>
                <a:t>Time and tasks management</a:t>
              </a:r>
              <a:endParaRPr sz="2800" b="1" dirty="0">
                <a:solidFill>
                  <a:schemeClr val="dk1"/>
                </a:solidFill>
                <a:latin typeface="Helvetica Neue"/>
                <a:ea typeface="Helvetica Neue"/>
                <a:cs typeface="Helvetica Neue"/>
                <a:sym typeface="Helvetica Neue"/>
              </a:endParaRPr>
            </a:p>
          </p:txBody>
        </p:sp>
      </p:gr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Time and Tasks Management</a:t>
            </a:r>
            <a:endParaRPr sz="4400" b="0" i="0" u="none" strike="noStrike" cap="none" dirty="0">
              <a:latin typeface="Arial"/>
              <a:ea typeface="Arial"/>
              <a:cs typeface="Arial"/>
              <a:sym typeface="Arial"/>
            </a:endParaRPr>
          </a:p>
        </p:txBody>
      </p:sp>
      <p:sp>
        <p:nvSpPr>
          <p:cNvPr id="344" name="Google Shape;344;p56"/>
          <p:cNvSpPr/>
          <p:nvPr/>
        </p:nvSpPr>
        <p:spPr>
          <a:xfrm>
            <a:off x="1523880" y="2562840"/>
            <a:ext cx="9815760" cy="30758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Personal organization </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Personal </a:t>
            </a:r>
            <a:r>
              <a:rPr lang="en-US" sz="2800" b="0" i="0" u="none" strike="noStrike" cap="none" dirty="0" err="1">
                <a:solidFill>
                  <a:srgbClr val="000000"/>
                </a:solidFill>
                <a:latin typeface="Helvetica Neue"/>
                <a:ea typeface="Helvetica Neue"/>
                <a:cs typeface="Helvetica Neue"/>
                <a:sym typeface="Helvetica Neue"/>
              </a:rPr>
              <a:t>organisation</a:t>
            </a:r>
            <a:r>
              <a:rPr lang="en-US" sz="2800" b="0" i="0" u="none" strike="noStrike" cap="none" dirty="0">
                <a:solidFill>
                  <a:srgbClr val="000000"/>
                </a:solidFill>
                <a:latin typeface="Helvetica Neue"/>
                <a:ea typeface="Helvetica Neue"/>
                <a:cs typeface="Helvetica Neue"/>
                <a:sym typeface="Helvetica Neue"/>
              </a:rPr>
              <a:t> is the action a person takes to structure his or her actions in a productive and psychologically balanced way. It includes a whole set of skills that allow the person to deal efficiently with his or her tasks.</a:t>
            </a:r>
            <a:endParaRPr sz="2800" b="0" i="0" u="none" strike="noStrike" cap="none" dirty="0">
              <a:latin typeface="Arial"/>
              <a:ea typeface="Arial"/>
              <a:cs typeface="Arial"/>
              <a:sym typeface="Arial"/>
            </a:endParaRPr>
          </a:p>
        </p:txBody>
      </p:sp>
      <p:pic>
        <p:nvPicPr>
          <p:cNvPr id="345" name="Google Shape;345;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4920" y="4229280"/>
            <a:ext cx="5562000" cy="38426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p:nvPr/>
        </p:nvSpPr>
        <p:spPr>
          <a:xfrm>
            <a:off x="1523880" y="2562840"/>
            <a:ext cx="13181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Personal organization</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It involves a set of abilities that can be acquired and improved.</a:t>
            </a:r>
            <a:endParaRPr sz="2800" b="0" i="0" u="none" strike="noStrike" cap="none" dirty="0">
              <a:latin typeface="Arial"/>
              <a:ea typeface="Arial"/>
              <a:cs typeface="Arial"/>
              <a:sym typeface="Arial"/>
            </a:endParaRPr>
          </a:p>
        </p:txBody>
      </p:sp>
      <p:grpSp>
        <p:nvGrpSpPr>
          <p:cNvPr id="351" name="Google Shape;351;p57"/>
          <p:cNvGrpSpPr/>
          <p:nvPr/>
        </p:nvGrpSpPr>
        <p:grpSpPr>
          <a:xfrm>
            <a:off x="2895480" y="1969200"/>
            <a:ext cx="12191400" cy="8127360"/>
            <a:chOff x="2895480" y="1969200"/>
            <a:chExt cx="12191400" cy="8127360"/>
          </a:xfrm>
        </p:grpSpPr>
        <p:sp>
          <p:nvSpPr>
            <p:cNvPr id="352" name="Google Shape;352;p57"/>
            <p:cNvSpPr/>
            <p:nvPr/>
          </p:nvSpPr>
          <p:spPr>
            <a:xfrm>
              <a:off x="2895480" y="1969200"/>
              <a:ext cx="12191400" cy="8127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7"/>
            <p:cNvSpPr/>
            <p:nvPr/>
          </p:nvSpPr>
          <p:spPr>
            <a:xfrm>
              <a:off x="289908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[abilities]</a:t>
              </a:r>
              <a:endParaRPr sz="4000" b="0" i="0" u="none" strike="noStrike" cap="none">
                <a:latin typeface="Arial"/>
                <a:ea typeface="Arial"/>
                <a:cs typeface="Arial"/>
                <a:sym typeface="Arial"/>
              </a:endParaRPr>
            </a:p>
          </p:txBody>
        </p:sp>
        <p:sp>
          <p:nvSpPr>
            <p:cNvPr id="354" name="Google Shape;354;p57"/>
            <p:cNvSpPr/>
            <p:nvPr/>
          </p:nvSpPr>
          <p:spPr>
            <a:xfrm>
              <a:off x="681588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[having or learning]</a:t>
              </a:r>
              <a:endParaRPr sz="4000" b="0" i="0" u="none" strike="noStrike" cap="none">
                <a:latin typeface="Arial"/>
                <a:ea typeface="Arial"/>
                <a:cs typeface="Arial"/>
                <a:sym typeface="Arial"/>
              </a:endParaRPr>
            </a:p>
          </p:txBody>
        </p:sp>
        <p:sp>
          <p:nvSpPr>
            <p:cNvPr id="355" name="Google Shape;355;p57"/>
            <p:cNvSpPr/>
            <p:nvPr/>
          </p:nvSpPr>
          <p:spPr>
            <a:xfrm>
              <a:off x="1073232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[improve]</a:t>
              </a:r>
              <a:endParaRPr sz="4000" b="0" i="0" u="none" strike="noStrike" cap="none">
                <a:latin typeface="Arial"/>
                <a:ea typeface="Arial"/>
                <a:cs typeface="Arial"/>
                <a:sym typeface="Arial"/>
              </a:endParaRPr>
            </a:p>
          </p:txBody>
        </p:sp>
      </p:grpSp>
      <p:sp>
        <p:nvSpPr>
          <p:cNvPr id="356" name="Google Shape;356;p5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Time and Tasks Management</a:t>
            </a:r>
            <a:endParaRPr sz="4400" b="0" i="0" u="none" strike="noStrike" cap="none"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p:nvPr/>
        </p:nvSpPr>
        <p:spPr>
          <a:xfrm>
            <a:off x="1469160" y="2290680"/>
            <a:ext cx="1539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Personal organization: Objectives</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Personal </a:t>
            </a:r>
            <a:r>
              <a:rPr lang="en-US" sz="2800" b="0" i="0" u="none" strike="noStrike" cap="none" dirty="0" err="1">
                <a:solidFill>
                  <a:srgbClr val="000000"/>
                </a:solidFill>
                <a:latin typeface="Helvetica Neue"/>
                <a:ea typeface="Helvetica Neue"/>
                <a:cs typeface="Helvetica Neue"/>
                <a:sym typeface="Helvetica Neue"/>
              </a:rPr>
              <a:t>organisation</a:t>
            </a:r>
            <a:r>
              <a:rPr lang="en-US" sz="2800" b="0" i="0" u="none" strike="noStrike" cap="none" dirty="0">
                <a:solidFill>
                  <a:srgbClr val="000000"/>
                </a:solidFill>
                <a:latin typeface="Helvetica Neue"/>
                <a:ea typeface="Helvetica Neue"/>
                <a:cs typeface="Helvetica Neue"/>
                <a:sym typeface="Helvetica Neue"/>
              </a:rPr>
              <a:t> implies knowing the starting point before starting a task, what the objectives are, knowing the available resources, planning a procedure and establishing a timetable. Objectives should be SMART.</a:t>
            </a:r>
            <a:endParaRPr sz="2800" b="0" i="0" u="none" strike="noStrike" cap="none" dirty="0">
              <a:latin typeface="Arial"/>
              <a:ea typeface="Arial"/>
              <a:cs typeface="Arial"/>
              <a:sym typeface="Arial"/>
            </a:endParaRPr>
          </a:p>
        </p:txBody>
      </p:sp>
      <p:sp>
        <p:nvSpPr>
          <p:cNvPr id="362" name="Google Shape;362;p58"/>
          <p:cNvSpPr/>
          <p:nvPr/>
        </p:nvSpPr>
        <p:spPr>
          <a:xfrm>
            <a:off x="1496520" y="464832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8"/>
          <p:cNvSpPr/>
          <p:nvPr/>
        </p:nvSpPr>
        <p:spPr>
          <a:xfrm>
            <a:off x="1496520" y="509544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8"/>
          <p:cNvSpPr/>
          <p:nvPr/>
        </p:nvSpPr>
        <p:spPr>
          <a:xfrm>
            <a:off x="1988280" y="46969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[Specific]</a:t>
            </a:r>
            <a:endParaRPr sz="4000" b="0" i="0" u="none" strike="noStrike" cap="none">
              <a:latin typeface="Arial"/>
              <a:ea typeface="Arial"/>
              <a:cs typeface="Arial"/>
              <a:sym typeface="Arial"/>
            </a:endParaRPr>
          </a:p>
        </p:txBody>
      </p:sp>
      <p:sp>
        <p:nvSpPr>
          <p:cNvPr id="365" name="Google Shape;365;p58"/>
          <p:cNvSpPr/>
          <p:nvPr/>
        </p:nvSpPr>
        <p:spPr>
          <a:xfrm>
            <a:off x="1496520" y="632016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8"/>
          <p:cNvSpPr/>
          <p:nvPr/>
        </p:nvSpPr>
        <p:spPr>
          <a:xfrm>
            <a:off x="1988280" y="592164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[Achievable]</a:t>
            </a:r>
            <a:endParaRPr sz="4000" b="0" i="0" u="none" strike="noStrike" cap="none">
              <a:latin typeface="Arial"/>
              <a:ea typeface="Arial"/>
              <a:cs typeface="Arial"/>
              <a:sym typeface="Arial"/>
            </a:endParaRPr>
          </a:p>
        </p:txBody>
      </p:sp>
      <p:sp>
        <p:nvSpPr>
          <p:cNvPr id="367" name="Google Shape;367;p58"/>
          <p:cNvSpPr/>
          <p:nvPr/>
        </p:nvSpPr>
        <p:spPr>
          <a:xfrm>
            <a:off x="1496520" y="754488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8"/>
          <p:cNvSpPr/>
          <p:nvPr/>
        </p:nvSpPr>
        <p:spPr>
          <a:xfrm>
            <a:off x="1988280" y="714636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[Time-bound]</a:t>
            </a:r>
            <a:endParaRPr sz="4000" b="0" i="0" u="none" strike="noStrike" cap="none">
              <a:latin typeface="Arial"/>
              <a:ea typeface="Arial"/>
              <a:cs typeface="Arial"/>
              <a:sym typeface="Arial"/>
            </a:endParaRPr>
          </a:p>
        </p:txBody>
      </p:sp>
      <p:sp>
        <p:nvSpPr>
          <p:cNvPr id="369" name="Google Shape;369;p58"/>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Time and Tasks Management</a:t>
            </a:r>
            <a:endParaRPr sz="4400" b="0" i="0" u="none" strike="noStrike" cap="none" dirty="0">
              <a:latin typeface="Arial"/>
              <a:ea typeface="Arial"/>
              <a:cs typeface="Arial"/>
              <a:sym typeface="Arial"/>
            </a:endParaRPr>
          </a:p>
        </p:txBody>
      </p:sp>
      <p:sp>
        <p:nvSpPr>
          <p:cNvPr id="370" name="Google Shape;370;p58"/>
          <p:cNvSpPr/>
          <p:nvPr/>
        </p:nvSpPr>
        <p:spPr>
          <a:xfrm>
            <a:off x="10620000" y="532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[Measurable]</a:t>
            </a:r>
            <a:endParaRPr sz="4000" b="0" i="0" u="none" strike="noStrike" cap="none">
              <a:latin typeface="Arial"/>
              <a:ea typeface="Arial"/>
              <a:cs typeface="Arial"/>
              <a:sym typeface="Arial"/>
            </a:endParaRPr>
          </a:p>
        </p:txBody>
      </p:sp>
      <p:sp>
        <p:nvSpPr>
          <p:cNvPr id="371" name="Google Shape;371;p58"/>
          <p:cNvSpPr/>
          <p:nvPr/>
        </p:nvSpPr>
        <p:spPr>
          <a:xfrm>
            <a:off x="10579320" y="658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[Realistic]</a:t>
            </a:r>
            <a:endParaRPr sz="4000" b="0" i="0" u="none" strike="noStrike" cap="non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p:nvPr/>
        </p:nvSpPr>
        <p:spPr>
          <a:xfrm>
            <a:off x="1523880" y="2562840"/>
            <a:ext cx="13181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Personal organization: SMART objectives let</a:t>
            </a:r>
            <a:endParaRPr sz="2800" b="1" i="0" u="none" strike="noStrike" cap="none" dirty="0">
              <a:latin typeface="Arial"/>
              <a:ea typeface="Arial"/>
              <a:cs typeface="Arial"/>
              <a:sym typeface="Arial"/>
            </a:endParaRPr>
          </a:p>
        </p:txBody>
      </p:sp>
      <p:sp>
        <p:nvSpPr>
          <p:cNvPr id="377" name="Google Shape;377;p59"/>
          <p:cNvSpPr/>
          <p:nvPr/>
        </p:nvSpPr>
        <p:spPr>
          <a:xfrm>
            <a:off x="1523880" y="453384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9"/>
          <p:cNvSpPr/>
          <p:nvPr/>
        </p:nvSpPr>
        <p:spPr>
          <a:xfrm>
            <a:off x="1523880" y="4533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[Focus attention]</a:t>
            </a:r>
            <a:endParaRPr sz="4000" b="0" i="0" u="none" strike="noStrike" cap="none">
              <a:latin typeface="Arial"/>
              <a:ea typeface="Arial"/>
              <a:cs typeface="Arial"/>
              <a:sym typeface="Arial"/>
            </a:endParaRPr>
          </a:p>
        </p:txBody>
      </p:sp>
      <p:sp>
        <p:nvSpPr>
          <p:cNvPr id="379" name="Google Shape;379;p59"/>
          <p:cNvSpPr/>
          <p:nvPr/>
        </p:nvSpPr>
        <p:spPr>
          <a:xfrm>
            <a:off x="1637280" y="46472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9"/>
          <p:cNvSpPr/>
          <p:nvPr/>
        </p:nvSpPr>
        <p:spPr>
          <a:xfrm>
            <a:off x="1523880" y="578016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[Reduce distress]</a:t>
            </a:r>
            <a:endParaRPr sz="4000" b="0" i="0" u="none" strike="noStrike" cap="none">
              <a:latin typeface="Arial"/>
              <a:ea typeface="Arial"/>
              <a:cs typeface="Arial"/>
              <a:sym typeface="Arial"/>
            </a:endParaRPr>
          </a:p>
        </p:txBody>
      </p:sp>
      <p:sp>
        <p:nvSpPr>
          <p:cNvPr id="381" name="Google Shape;381;p59"/>
          <p:cNvSpPr/>
          <p:nvPr/>
        </p:nvSpPr>
        <p:spPr>
          <a:xfrm>
            <a:off x="1637280" y="589356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9"/>
          <p:cNvSpPr/>
          <p:nvPr/>
        </p:nvSpPr>
        <p:spPr>
          <a:xfrm>
            <a:off x="1523880" y="7026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[Avoid procrastination]</a:t>
            </a:r>
            <a:endParaRPr sz="4000" b="0" i="0" u="none" strike="noStrike" cap="none">
              <a:latin typeface="Arial"/>
              <a:ea typeface="Arial"/>
              <a:cs typeface="Arial"/>
              <a:sym typeface="Arial"/>
            </a:endParaRPr>
          </a:p>
        </p:txBody>
      </p:sp>
      <p:sp>
        <p:nvSpPr>
          <p:cNvPr id="383" name="Google Shape;383;p59"/>
          <p:cNvSpPr/>
          <p:nvPr/>
        </p:nvSpPr>
        <p:spPr>
          <a:xfrm>
            <a:off x="1637280" y="7139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Time and Tasks Management</a:t>
            </a:r>
            <a:endParaRPr sz="4400" b="0" i="0" u="none" strike="noStrike" cap="none" dirty="0">
              <a:latin typeface="Arial"/>
              <a:ea typeface="Arial"/>
              <a:cs typeface="Arial"/>
              <a:sym typeface="Arial"/>
            </a:endParaRPr>
          </a:p>
        </p:txBody>
      </p:sp>
      <p:sp>
        <p:nvSpPr>
          <p:cNvPr id="385" name="Google Shape;385;p59"/>
          <p:cNvSpPr/>
          <p:nvPr/>
        </p:nvSpPr>
        <p:spPr>
          <a:xfrm>
            <a:off x="1523880" y="32400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[Increase productivity]</a:t>
            </a:r>
            <a:endParaRPr sz="4000" b="0" i="0" u="none" strike="noStrike" cap="none">
              <a:latin typeface="Arial"/>
              <a:ea typeface="Arial"/>
              <a:cs typeface="Arial"/>
              <a:sym typeface="Arial"/>
            </a:endParaRPr>
          </a:p>
        </p:txBody>
      </p:sp>
      <p:sp>
        <p:nvSpPr>
          <p:cNvPr id="386" name="Google Shape;386;p59"/>
          <p:cNvSpPr/>
          <p:nvPr/>
        </p:nvSpPr>
        <p:spPr>
          <a:xfrm>
            <a:off x="1637280" y="33534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Time and Tasks Management</a:t>
            </a:r>
            <a:endParaRPr sz="4400" b="0" i="0" u="none" strike="noStrike" cap="none" dirty="0">
              <a:latin typeface="Arial"/>
              <a:ea typeface="Arial"/>
              <a:cs typeface="Arial"/>
              <a:sym typeface="Arial"/>
            </a:endParaRPr>
          </a:p>
        </p:txBody>
      </p:sp>
      <p:sp>
        <p:nvSpPr>
          <p:cNvPr id="392" name="Google Shape;392;p60"/>
          <p:cNvSpPr/>
          <p:nvPr/>
        </p:nvSpPr>
        <p:spPr>
          <a:xfrm>
            <a:off x="1523880" y="2562840"/>
            <a:ext cx="981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Personal organization: Objectives</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When the objectives are very large, complex or very long-term, it is useful to split them into simpler and short-term objectives.</a:t>
            </a:r>
            <a:endParaRPr sz="2800" b="0" i="0" u="none" strike="noStrike" cap="none" dirty="0">
              <a:latin typeface="Arial"/>
              <a:ea typeface="Arial"/>
              <a:cs typeface="Arial"/>
              <a:sym typeface="Arial"/>
            </a:endParaRPr>
          </a:p>
        </p:txBody>
      </p:sp>
      <p:pic>
        <p:nvPicPr>
          <p:cNvPr id="393" name="Google Shape;393;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23920" y="4229280"/>
            <a:ext cx="6075720" cy="4050360"/>
          </a:xfrm>
          <a:prstGeom prst="rect">
            <a:avLst/>
          </a:prstGeom>
          <a:noFill/>
          <a:ln>
            <a:noFill/>
          </a:ln>
        </p:spPr>
      </p:pic>
      <p:sp>
        <p:nvSpPr>
          <p:cNvPr id="394" name="Google Shape;394;p60"/>
          <p:cNvSpPr/>
          <p:nvPr/>
        </p:nvSpPr>
        <p:spPr>
          <a:xfrm>
            <a:off x="4860000" y="990000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image: </a:t>
            </a:r>
            <a:r>
              <a:rPr lang="en-US" sz="1800" b="0" i="0" u="sng" strike="noStrike" cap="none">
                <a:solidFill>
                  <a:schemeClr val="hlink"/>
                </a:solidFill>
                <a:latin typeface="Arial"/>
                <a:ea typeface="Arial"/>
                <a:cs typeface="Arial"/>
                <a:sym typeface="Arial"/>
                <a:hlinkClick r:id="rId4"/>
              </a:rPr>
              <a:t>https://pixabay.com/photos/figure-puzzle-last-part-success-3277570/</a:t>
            </a:r>
            <a:r>
              <a:rPr lang="en-US" sz="1800" b="0" i="0" u="none" strike="noStrike" cap="none">
                <a:latin typeface="Arial"/>
                <a:ea typeface="Arial"/>
                <a:cs typeface="Arial"/>
                <a:sym typeface="Arial"/>
              </a:rPr>
              <a:t> Free to useunder pixaby license</a:t>
            </a:r>
            <a:endParaRPr sz="18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Time and Tasks Management</a:t>
            </a:r>
            <a:endParaRPr sz="4400" b="0" i="0" u="none" strike="noStrike" cap="none" dirty="0">
              <a:latin typeface="Arial"/>
              <a:ea typeface="Arial"/>
              <a:cs typeface="Arial"/>
              <a:sym typeface="Arial"/>
            </a:endParaRPr>
          </a:p>
        </p:txBody>
      </p:sp>
      <p:sp>
        <p:nvSpPr>
          <p:cNvPr id="400" name="Google Shape;400;p61"/>
          <p:cNvSpPr/>
          <p:nvPr/>
        </p:nvSpPr>
        <p:spPr>
          <a:xfrm>
            <a:off x="1523880" y="2562840"/>
            <a:ext cx="981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Planning activities</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Personal planning is the ability to set personal goals, to have a plan of action and to carry them out, which helps to improve professional performance.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Classification tasks help to plan activities, prioritizing them and allowing to give enough time.</a:t>
            </a:r>
            <a:br>
              <a:rPr lang="en-US" sz="2800" b="0" i="0" u="none" strike="noStrike" cap="none" dirty="0">
                <a:latin typeface="Arial"/>
                <a:ea typeface="Arial"/>
                <a:cs typeface="Arial"/>
                <a:sym typeface="Arial"/>
              </a:rPr>
            </a:br>
            <a:br>
              <a:rPr lang="en-US" sz="2800" b="0" i="0" u="none" strike="noStrike" cap="none" dirty="0">
                <a:latin typeface="Arial"/>
                <a:ea typeface="Arial"/>
                <a:cs typeface="Arial"/>
                <a:sym typeface="Arial"/>
              </a:rPr>
            </a:br>
            <a:r>
              <a:rPr lang="en-US" sz="2800" b="0" i="0" u="none" strike="noStrike" cap="none" dirty="0">
                <a:solidFill>
                  <a:srgbClr val="000000"/>
                </a:solidFill>
                <a:latin typeface="Helvetica Neue"/>
                <a:ea typeface="Helvetica Neue"/>
                <a:cs typeface="Helvetica Neue"/>
                <a:sym typeface="Helvetica Neue"/>
              </a:rPr>
              <a:t>A well-known method of classification is the urgent-important matrix.</a:t>
            </a:r>
            <a:br>
              <a:rPr lang="en-US" sz="2800" b="0" i="0" u="none" strike="noStrike" cap="none" dirty="0">
                <a:latin typeface="Arial"/>
                <a:ea typeface="Arial"/>
                <a:cs typeface="Arial"/>
                <a:sym typeface="Arial"/>
              </a:rPr>
            </a:br>
            <a:br>
              <a:rPr lang="en-US" sz="2800" b="0" i="0" u="none" strike="noStrike" cap="none" dirty="0">
                <a:latin typeface="Arial"/>
                <a:ea typeface="Arial"/>
                <a:cs typeface="Arial"/>
                <a:sym typeface="Arial"/>
              </a:rPr>
            </a:br>
            <a:r>
              <a:rPr lang="en-US" sz="2800" b="0" i="0" u="none" strike="noStrike" cap="none" dirty="0">
                <a:solidFill>
                  <a:srgbClr val="000000"/>
                </a:solidFill>
                <a:latin typeface="Helvetica Neue"/>
                <a:ea typeface="Helvetica Neue"/>
                <a:cs typeface="Helvetica Neue"/>
                <a:sym typeface="Helvetica Neue"/>
              </a:rPr>
              <a:t>More strategies on https://www.usa.edu/blog/time-management-techniques/</a:t>
            </a:r>
            <a:endParaRPr sz="2800" b="0" i="0" u="none" strike="noStrike" cap="none" dirty="0">
              <a:latin typeface="Arial"/>
              <a:ea typeface="Arial"/>
              <a:cs typeface="Arial"/>
              <a:sym typeface="Arial"/>
            </a:endParaRPr>
          </a:p>
        </p:txBody>
      </p:sp>
      <p:pic>
        <p:nvPicPr>
          <p:cNvPr id="401" name="Google Shape;401;p61"/>
          <p:cNvPicPr preferRelativeResize="0"/>
          <p:nvPr/>
        </p:nvPicPr>
        <p:blipFill rotWithShape="1">
          <a:blip r:embed="rId3">
            <a:alphaModFix/>
          </a:blip>
          <a:srcRect/>
          <a:stretch/>
        </p:blipFill>
        <p:spPr>
          <a:xfrm>
            <a:off x="11735280" y="3420000"/>
            <a:ext cx="5562000" cy="46522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1270</Words>
  <Application>Microsoft Office PowerPoint</Application>
  <PresentationFormat>Personalizado</PresentationFormat>
  <Paragraphs>166</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23</vt:i4>
      </vt:variant>
    </vt:vector>
  </HeadingPairs>
  <TitlesOfParts>
    <vt:vector size="30" baseType="lpstr">
      <vt:lpstr>Calibri</vt:lpstr>
      <vt:lpstr>Noto Sans Symbols</vt:lpstr>
      <vt:lpstr>Helvetica Neue</vt:lpstr>
      <vt:lpstr>Tahoma</vt:lpstr>
      <vt:lpstr>Arial</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2</cp:revision>
  <dcterms:created xsi:type="dcterms:W3CDTF">2022-05-13T08:01:25Z</dcterms:created>
  <dcterms:modified xsi:type="dcterms:W3CDTF">2023-03-17T12:10:11Z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